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2" r:id="rId5"/>
    <p:sldId id="264" r:id="rId6"/>
    <p:sldId id="275" r:id="rId7"/>
    <p:sldId id="274" r:id="rId8"/>
    <p:sldId id="257" r:id="rId9"/>
    <p:sldId id="258" r:id="rId10"/>
    <p:sldId id="259" r:id="rId11"/>
    <p:sldId id="279" r:id="rId12"/>
    <p:sldId id="321" r:id="rId13"/>
    <p:sldId id="265" r:id="rId14"/>
    <p:sldId id="267" r:id="rId15"/>
    <p:sldId id="268" r:id="rId16"/>
    <p:sldId id="269" r:id="rId17"/>
    <p:sldId id="271" r:id="rId18"/>
    <p:sldId id="272" r:id="rId19"/>
    <p:sldId id="281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97" r:id="rId28"/>
    <p:sldId id="288" r:id="rId29"/>
    <p:sldId id="289" r:id="rId30"/>
    <p:sldId id="290" r:id="rId31"/>
    <p:sldId id="291" r:id="rId32"/>
    <p:sldId id="303" r:id="rId33"/>
    <p:sldId id="304" r:id="rId34"/>
    <p:sldId id="305" r:id="rId35"/>
    <p:sldId id="306" r:id="rId36"/>
    <p:sldId id="308" r:id="rId37"/>
    <p:sldId id="310" r:id="rId38"/>
    <p:sldId id="312" r:id="rId39"/>
    <p:sldId id="313" r:id="rId40"/>
    <p:sldId id="314" r:id="rId41"/>
    <p:sldId id="316" r:id="rId42"/>
    <p:sldId id="318" r:id="rId43"/>
    <p:sldId id="320" r:id="rId44"/>
    <p:sldId id="296" r:id="rId45"/>
    <p:sldId id="322" r:id="rId46"/>
    <p:sldId id="323" r:id="rId47"/>
    <p:sldId id="298" r:id="rId48"/>
    <p:sldId id="299" r:id="rId49"/>
    <p:sldId id="300" r:id="rId50"/>
    <p:sldId id="301" r:id="rId51"/>
    <p:sldId id="302" r:id="rId52"/>
    <p:sldId id="324" r:id="rId53"/>
    <p:sldId id="325" r:id="rId54"/>
    <p:sldId id="326" r:id="rId55"/>
    <p:sldId id="327" r:id="rId56"/>
    <p:sldId id="328" r:id="rId57"/>
    <p:sldId id="27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F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47631-43F3-7F3F-D8FF-9CFD69C44F19}" v="799" dt="2025-12-15T00:27:33.246"/>
    <p1510:client id="{B59003CA-2C7E-CBFB-CAF1-CCCC2240ED6B}" v="367" dt="2025-12-15T02:31:09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h, Rohith" userId="S::rohi7982@stthomas.edu::50747723-4647-4b6a-b82a-92e6b83ef69a" providerId="AD" clId="Web-{EAE88C00-266C-5813-4DDB-31111CEAA9BB}"/>
    <pc:docChg chg="modSld">
      <pc:chgData name="Rohith, Rohith" userId="S::rohi7982@stthomas.edu::50747723-4647-4b6a-b82a-92e6b83ef69a" providerId="AD" clId="Web-{EAE88C00-266C-5813-4DDB-31111CEAA9BB}" dt="2025-12-04T19:42:05.837" v="2" actId="1076"/>
      <pc:docMkLst>
        <pc:docMk/>
      </pc:docMkLst>
      <pc:sldChg chg="modSp">
        <pc:chgData name="Rohith, Rohith" userId="S::rohi7982@stthomas.edu::50747723-4647-4b6a-b82a-92e6b83ef69a" providerId="AD" clId="Web-{EAE88C00-266C-5813-4DDB-31111CEAA9BB}" dt="2025-12-04T19:26:34.012" v="1" actId="20577"/>
        <pc:sldMkLst>
          <pc:docMk/>
          <pc:sldMk cId="1846960399" sldId="273"/>
        </pc:sldMkLst>
        <pc:spChg chg="mod">
          <ac:chgData name="Rohith, Rohith" userId="S::rohi7982@stthomas.edu::50747723-4647-4b6a-b82a-92e6b83ef69a" providerId="AD" clId="Web-{EAE88C00-266C-5813-4DDB-31111CEAA9BB}" dt="2025-12-04T19:26:34.012" v="1" actId="20577"/>
          <ac:spMkLst>
            <pc:docMk/>
            <pc:sldMk cId="1846960399" sldId="273"/>
            <ac:spMk id="4" creationId="{9132CE4F-5FF3-00BE-A335-B1E6D0F3EF1A}"/>
          </ac:spMkLst>
        </pc:spChg>
      </pc:sldChg>
      <pc:sldChg chg="modSp">
        <pc:chgData name="Rohith, Rohith" userId="S::rohi7982@stthomas.edu::50747723-4647-4b6a-b82a-92e6b83ef69a" providerId="AD" clId="Web-{EAE88C00-266C-5813-4DDB-31111CEAA9BB}" dt="2025-12-04T19:42:05.837" v="2" actId="1076"/>
        <pc:sldMkLst>
          <pc:docMk/>
          <pc:sldMk cId="2760497373" sldId="287"/>
        </pc:sldMkLst>
        <pc:spChg chg="mod">
          <ac:chgData name="Rohith, Rohith" userId="S::rohi7982@stthomas.edu::50747723-4647-4b6a-b82a-92e6b83ef69a" providerId="AD" clId="Web-{EAE88C00-266C-5813-4DDB-31111CEAA9BB}" dt="2025-12-04T19:42:05.837" v="2" actId="1076"/>
          <ac:spMkLst>
            <pc:docMk/>
            <pc:sldMk cId="2760497373" sldId="287"/>
            <ac:spMk id="4" creationId="{D240E159-E08A-CE64-96D4-48B215E4D679}"/>
          </ac:spMkLst>
        </pc:spChg>
      </pc:sldChg>
      <pc:sldChg chg="modSp">
        <pc:chgData name="Rohith, Rohith" userId="S::rohi7982@stthomas.edu::50747723-4647-4b6a-b82a-92e6b83ef69a" providerId="AD" clId="Web-{EAE88C00-266C-5813-4DDB-31111CEAA9BB}" dt="2025-12-04T19:26:20.450" v="0" actId="20577"/>
        <pc:sldMkLst>
          <pc:docMk/>
          <pc:sldMk cId="2538826381" sldId="323"/>
        </pc:sldMkLst>
        <pc:spChg chg="mod">
          <ac:chgData name="Rohith, Rohith" userId="S::rohi7982@stthomas.edu::50747723-4647-4b6a-b82a-92e6b83ef69a" providerId="AD" clId="Web-{EAE88C00-266C-5813-4DDB-31111CEAA9BB}" dt="2025-12-04T19:26:20.450" v="0" actId="20577"/>
          <ac:spMkLst>
            <pc:docMk/>
            <pc:sldMk cId="2538826381" sldId="323"/>
            <ac:spMk id="6" creationId="{53443E63-66BB-E9FF-9791-0B39355A93D1}"/>
          </ac:spMkLst>
        </pc:spChg>
      </pc:sldChg>
    </pc:docChg>
  </pc:docChgLst>
  <pc:docChgLst>
    <pc:chgData name="Delgadillo Bonequi, Ian I." userId="59d15a70-9a70-4037-a7a6-9588d120c116" providerId="ADAL" clId="{6D5D2394-6FBF-343A-87F5-FC63E2E2BC3D}"/>
    <pc:docChg chg="undo custSel modSld">
      <pc:chgData name="Delgadillo Bonequi, Ian I." userId="59d15a70-9a70-4037-a7a6-9588d120c116" providerId="ADAL" clId="{6D5D2394-6FBF-343A-87F5-FC63E2E2BC3D}" dt="2025-12-04T17:13:18.453" v="723" actId="20577"/>
      <pc:docMkLst>
        <pc:docMk/>
      </pc:docMkLst>
      <pc:sldChg chg="modSp mod">
        <pc:chgData name="Delgadillo Bonequi, Ian I." userId="59d15a70-9a70-4037-a7a6-9588d120c116" providerId="ADAL" clId="{6D5D2394-6FBF-343A-87F5-FC63E2E2BC3D}" dt="2025-12-04T17:03:50.555" v="335" actId="20577"/>
        <pc:sldMkLst>
          <pc:docMk/>
          <pc:sldMk cId="1337871442" sldId="299"/>
        </pc:sldMkLst>
        <pc:spChg chg="mod">
          <ac:chgData name="Delgadillo Bonequi, Ian I." userId="59d15a70-9a70-4037-a7a6-9588d120c116" providerId="ADAL" clId="{6D5D2394-6FBF-343A-87F5-FC63E2E2BC3D}" dt="2025-12-04T17:03:50.555" v="335" actId="20577"/>
          <ac:spMkLst>
            <pc:docMk/>
            <pc:sldMk cId="1337871442" sldId="299"/>
            <ac:spMk id="3" creationId="{68D65D45-E87D-4258-65A2-972D199F0886}"/>
          </ac:spMkLst>
        </pc:spChg>
      </pc:sldChg>
      <pc:sldChg chg="modSp mod">
        <pc:chgData name="Delgadillo Bonequi, Ian I." userId="59d15a70-9a70-4037-a7a6-9588d120c116" providerId="ADAL" clId="{6D5D2394-6FBF-343A-87F5-FC63E2E2BC3D}" dt="2025-12-04T17:13:18.453" v="723" actId="20577"/>
        <pc:sldMkLst>
          <pc:docMk/>
          <pc:sldMk cId="636671362" sldId="300"/>
        </pc:sldMkLst>
        <pc:spChg chg="mod">
          <ac:chgData name="Delgadillo Bonequi, Ian I." userId="59d15a70-9a70-4037-a7a6-9588d120c116" providerId="ADAL" clId="{6D5D2394-6FBF-343A-87F5-FC63E2E2BC3D}" dt="2025-12-04T17:09:48.122" v="522" actId="1076"/>
          <ac:spMkLst>
            <pc:docMk/>
            <pc:sldMk cId="636671362" sldId="300"/>
            <ac:spMk id="2" creationId="{F0D55E82-1DB6-C412-FE53-12C2E1FC5E3C}"/>
          </ac:spMkLst>
        </pc:spChg>
        <pc:spChg chg="mod">
          <ac:chgData name="Delgadillo Bonequi, Ian I." userId="59d15a70-9a70-4037-a7a6-9588d120c116" providerId="ADAL" clId="{6D5D2394-6FBF-343A-87F5-FC63E2E2BC3D}" dt="2025-12-04T17:13:18.453" v="723" actId="20577"/>
          <ac:spMkLst>
            <pc:docMk/>
            <pc:sldMk cId="636671362" sldId="300"/>
            <ac:spMk id="3" creationId="{1FE87CB0-47DC-3035-29F4-5A46BF118BDB}"/>
          </ac:spMkLst>
        </pc:spChg>
      </pc:sldChg>
    </pc:docChg>
  </pc:docChgLst>
  <pc:docChgLst>
    <pc:chgData name="Delgadillo Bonequi, Ian I." userId="S::delg5279@stthomas.edu::59d15a70-9a70-4037-a7a6-9588d120c116" providerId="AD" clId="Web-{336AAFB4-F950-F071-E129-07B2BB0F4C16}"/>
    <pc:docChg chg="modSld">
      <pc:chgData name="Delgadillo Bonequi, Ian I." userId="S::delg5279@stthomas.edu::59d15a70-9a70-4037-a7a6-9588d120c116" providerId="AD" clId="Web-{336AAFB4-F950-F071-E129-07B2BB0F4C16}" dt="2025-12-03T04:39:35.962" v="162" actId="20577"/>
      <pc:docMkLst>
        <pc:docMk/>
      </pc:docMkLst>
      <pc:sldChg chg="addSp modSp mod setBg">
        <pc:chgData name="Delgadillo Bonequi, Ian I." userId="S::delg5279@stthomas.edu::59d15a70-9a70-4037-a7a6-9588d120c116" providerId="AD" clId="Web-{336AAFB4-F950-F071-E129-07B2BB0F4C16}" dt="2025-12-03T04:39:35.962" v="162" actId="20577"/>
        <pc:sldMkLst>
          <pc:docMk/>
          <pc:sldMk cId="3730919263" sldId="269"/>
        </pc:sldMkLst>
        <pc:spChg chg="mod">
          <ac:chgData name="Delgadillo Bonequi, Ian I." userId="S::delg5279@stthomas.edu::59d15a70-9a70-4037-a7a6-9588d120c116" providerId="AD" clId="Web-{336AAFB4-F950-F071-E129-07B2BB0F4C16}" dt="2025-12-03T04:36:22.899" v="96"/>
          <ac:spMkLst>
            <pc:docMk/>
            <pc:sldMk cId="3730919263" sldId="269"/>
            <ac:spMk id="2" creationId="{77301EB9-1E92-C6A1-1F92-4FD3EE214CD5}"/>
          </ac:spMkLst>
        </pc:spChg>
        <pc:spChg chg="mod">
          <ac:chgData name="Delgadillo Bonequi, Ian I." userId="S::delg5279@stthomas.edu::59d15a70-9a70-4037-a7a6-9588d120c116" providerId="AD" clId="Web-{336AAFB4-F950-F071-E129-07B2BB0F4C16}" dt="2025-12-03T04:39:35.962" v="162" actId="20577"/>
          <ac:spMkLst>
            <pc:docMk/>
            <pc:sldMk cId="3730919263" sldId="269"/>
            <ac:spMk id="3" creationId="{E62E0F72-8006-1980-7793-3B13CD73587B}"/>
          </ac:spMkLst>
        </pc:spChg>
        <pc:spChg chg="add">
          <ac:chgData name="Delgadillo Bonequi, Ian I." userId="S::delg5279@stthomas.edu::59d15a70-9a70-4037-a7a6-9588d120c116" providerId="AD" clId="Web-{336AAFB4-F950-F071-E129-07B2BB0F4C16}" dt="2025-12-03T04:36:22.899" v="96"/>
          <ac:spMkLst>
            <pc:docMk/>
            <pc:sldMk cId="3730919263" sldId="269"/>
            <ac:spMk id="9" creationId="{C4285719-470E-454C-AF62-8323075F1F5B}"/>
          </ac:spMkLst>
        </pc:spChg>
        <pc:spChg chg="add">
          <ac:chgData name="Delgadillo Bonequi, Ian I." userId="S::delg5279@stthomas.edu::59d15a70-9a70-4037-a7a6-9588d120c116" providerId="AD" clId="Web-{336AAFB4-F950-F071-E129-07B2BB0F4C16}" dt="2025-12-03T04:36:22.899" v="96"/>
          <ac:spMkLst>
            <pc:docMk/>
            <pc:sldMk cId="3730919263" sldId="269"/>
            <ac:spMk id="11" creationId="{CD9FE4EF-C4D8-49A0-B2FF-81D8DB7D8A24}"/>
          </ac:spMkLst>
        </pc:spChg>
        <pc:spChg chg="add">
          <ac:chgData name="Delgadillo Bonequi, Ian I." userId="S::delg5279@stthomas.edu::59d15a70-9a70-4037-a7a6-9588d120c116" providerId="AD" clId="Web-{336AAFB4-F950-F071-E129-07B2BB0F4C16}" dt="2025-12-03T04:36:22.899" v="96"/>
          <ac:spMkLst>
            <pc:docMk/>
            <pc:sldMk cId="3730919263" sldId="269"/>
            <ac:spMk id="13" creationId="{4300840D-0A0B-4512-BACA-B439D5B9C57C}"/>
          </ac:spMkLst>
        </pc:spChg>
        <pc:spChg chg="add">
          <ac:chgData name="Delgadillo Bonequi, Ian I." userId="S::delg5279@stthomas.edu::59d15a70-9a70-4037-a7a6-9588d120c116" providerId="AD" clId="Web-{336AAFB4-F950-F071-E129-07B2BB0F4C16}" dt="2025-12-03T04:36:22.899" v="96"/>
          <ac:spMkLst>
            <pc:docMk/>
            <pc:sldMk cId="3730919263" sldId="269"/>
            <ac:spMk id="15" creationId="{D2B78728-A580-49A7-84F9-6EF6F583ADE0}"/>
          </ac:spMkLst>
        </pc:spChg>
        <pc:spChg chg="add">
          <ac:chgData name="Delgadillo Bonequi, Ian I." userId="S::delg5279@stthomas.edu::59d15a70-9a70-4037-a7a6-9588d120c116" providerId="AD" clId="Web-{336AAFB4-F950-F071-E129-07B2BB0F4C16}" dt="2025-12-03T04:36:22.899" v="96"/>
          <ac:spMkLst>
            <pc:docMk/>
            <pc:sldMk cId="3730919263" sldId="269"/>
            <ac:spMk id="17" creationId="{38FAA1A1-D861-433F-88FA-1E9D6FD31D11}"/>
          </ac:spMkLst>
        </pc:spChg>
        <pc:spChg chg="add">
          <ac:chgData name="Delgadillo Bonequi, Ian I." userId="S::delg5279@stthomas.edu::59d15a70-9a70-4037-a7a6-9588d120c116" providerId="AD" clId="Web-{336AAFB4-F950-F071-E129-07B2BB0F4C16}" dt="2025-12-03T04:36:22.899" v="96"/>
          <ac:spMkLst>
            <pc:docMk/>
            <pc:sldMk cId="3730919263" sldId="269"/>
            <ac:spMk id="19" creationId="{8D71EDA1-87BF-4D5D-AB79-F346FD19278A}"/>
          </ac:spMkLst>
        </pc:spChg>
        <pc:picChg chg="add mod">
          <ac:chgData name="Delgadillo Bonequi, Ian I." userId="S::delg5279@stthomas.edu::59d15a70-9a70-4037-a7a6-9588d120c116" providerId="AD" clId="Web-{336AAFB4-F950-F071-E129-07B2BB0F4C16}" dt="2025-12-03T04:36:22.899" v="96"/>
          <ac:picMkLst>
            <pc:docMk/>
            <pc:sldMk cId="3730919263" sldId="269"/>
            <ac:picMk id="4" creationId="{29EF0EDA-1490-4CC1-3158-78BAC163352C}"/>
          </ac:picMkLst>
        </pc:picChg>
      </pc:sldChg>
    </pc:docChg>
  </pc:docChgLst>
  <pc:docChgLst>
    <pc:chgData name="Delgadillo Bonequi, Ian I." userId="S::delg5279@stthomas.edu::59d15a70-9a70-4037-a7a6-9588d120c116" providerId="AD" clId="Web-{3C053900-401D-03C7-F569-6F0F0F7485D5}"/>
    <pc:docChg chg="modSld">
      <pc:chgData name="Delgadillo Bonequi, Ian I." userId="S::delg5279@stthomas.edu::59d15a70-9a70-4037-a7a6-9588d120c116" providerId="AD" clId="Web-{3C053900-401D-03C7-F569-6F0F0F7485D5}" dt="2025-12-03T03:50:11.243" v="4" actId="20577"/>
      <pc:docMkLst>
        <pc:docMk/>
      </pc:docMkLst>
      <pc:sldChg chg="modSp">
        <pc:chgData name="Delgadillo Bonequi, Ian I." userId="S::delg5279@stthomas.edu::59d15a70-9a70-4037-a7a6-9588d120c116" providerId="AD" clId="Web-{3C053900-401D-03C7-F569-6F0F0F7485D5}" dt="2025-12-03T03:50:11.243" v="4" actId="20577"/>
        <pc:sldMkLst>
          <pc:docMk/>
          <pc:sldMk cId="3730919263" sldId="269"/>
        </pc:sldMkLst>
        <pc:spChg chg="mod">
          <ac:chgData name="Delgadillo Bonequi, Ian I." userId="S::delg5279@stthomas.edu::59d15a70-9a70-4037-a7a6-9588d120c116" providerId="AD" clId="Web-{3C053900-401D-03C7-F569-6F0F0F7485D5}" dt="2025-12-03T03:50:11.243" v="4" actId="20577"/>
          <ac:spMkLst>
            <pc:docMk/>
            <pc:sldMk cId="3730919263" sldId="269"/>
            <ac:spMk id="3" creationId="{E62E0F72-8006-1980-7793-3B13CD73587B}"/>
          </ac:spMkLst>
        </pc:spChg>
      </pc:sldChg>
    </pc:docChg>
  </pc:docChgLst>
  <pc:docChgLst>
    <pc:chgData name="Delgadillo Bonequi, Ian I." userId="S::delg5279@stthomas.edu::59d15a70-9a70-4037-a7a6-9588d120c116" providerId="AD" clId="Web-{0FFD0BF2-5E0A-9043-42F3-55A280FD1153}"/>
    <pc:docChg chg="modSld modMainMaster">
      <pc:chgData name="Delgadillo Bonequi, Ian I." userId="S::delg5279@stthomas.edu::59d15a70-9a70-4037-a7a6-9588d120c116" providerId="AD" clId="Web-{0FFD0BF2-5E0A-9043-42F3-55A280FD1153}" dt="2025-12-04T06:54:31.300" v="470" actId="20577"/>
      <pc:docMkLst>
        <pc:docMk/>
      </pc:docMkLst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09857222" sldId="256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09857222" sldId="256"/>
            <ac:spMk id="4" creationId="{89844097-44B9-44C2-5939-7A514E80F76F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237000384" sldId="257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237000384" sldId="257"/>
            <ac:spMk id="4" creationId="{CC975CE6-41B3-312B-D3B2-C63C482A1C7F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457305053" sldId="258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457305053" sldId="258"/>
            <ac:spMk id="4" creationId="{43A34E30-65A7-AA21-D9D2-EDF59D5EF8D6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4146890009" sldId="259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4146890009" sldId="259"/>
            <ac:spMk id="3" creationId="{1C2465DE-5110-34D6-C1CF-C771B5FEE781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857306566" sldId="260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857306566" sldId="260"/>
            <ac:spMk id="5" creationId="{36FBF69D-C49A-566B-6E7A-6EAADC123381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4190303730" sldId="261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4190303730" sldId="261"/>
            <ac:spMk id="4" creationId="{641399A4-CFB0-2E73-D0E0-1071EE5AB24F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781227681" sldId="262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781227681" sldId="262"/>
            <ac:spMk id="3" creationId="{2E8DCDA0-58D6-0A75-C208-1FFE67079CD0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534847425" sldId="264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534847425" sldId="264"/>
            <ac:spMk id="3" creationId="{99897758-98C6-2F9F-63D1-A3A7B455687D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659284441" sldId="265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659284441" sldId="265"/>
            <ac:spMk id="4" creationId="{CDC37775-67D6-6B57-9127-21D646F64825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145235283" sldId="267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145235283" sldId="267"/>
            <ac:spMk id="4" creationId="{E5160E1F-427C-E7FD-C7E8-266B4D43220A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222409725" sldId="268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222409725" sldId="268"/>
            <ac:spMk id="4" creationId="{5CA2A80B-576A-4595-0719-610BD01C9712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3730919263" sldId="269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3730919263" sldId="269"/>
            <ac:spMk id="5" creationId="{8B58A0D7-7127-A75A-DC66-313E537B521F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021097401" sldId="271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021097401" sldId="271"/>
            <ac:spMk id="4" creationId="{77006EFC-D344-C198-272D-F85BE35B66D5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3246277256" sldId="272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3246277256" sldId="272"/>
            <ac:spMk id="5" creationId="{386C4CC8-44C4-3587-AB34-723861E20BA9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846960399" sldId="273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846960399" sldId="273"/>
            <ac:spMk id="4" creationId="{9132CE4F-5FF3-00BE-A335-B1E6D0F3EF1A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4271565107" sldId="274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4271565107" sldId="274"/>
            <ac:spMk id="3" creationId="{26C624EF-18AD-6E0C-4438-A5FDDD4052BD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4052720337" sldId="275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4052720337" sldId="275"/>
            <ac:spMk id="3" creationId="{92875703-AA8C-96B0-B606-91A2661EF640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3010612611" sldId="279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3010612611" sldId="279"/>
            <ac:spMk id="3" creationId="{B37E7599-A526-3FE3-AC1E-7564E3DB969D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3052545706" sldId="280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3052545706" sldId="280"/>
            <ac:spMk id="5" creationId="{46EF125F-2F6E-462D-FEC5-A60A6407ADAF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501453101" sldId="281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501453101" sldId="281"/>
            <ac:spMk id="2" creationId="{3A7CC90D-A36B-DB04-8F91-E585E1BD95E6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705153038" sldId="282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705153038" sldId="282"/>
            <ac:spMk id="6" creationId="{DC2E6B5F-CC67-5ACA-CAB4-9B95422F820E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000633893" sldId="283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000633893" sldId="283"/>
            <ac:spMk id="3" creationId="{0EAADA78-F2C7-C649-976D-08CEAE010F4A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393939420" sldId="284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393939420" sldId="284"/>
            <ac:spMk id="4" creationId="{492711DD-4E0F-815C-FCCD-DAAEC4EFB764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75098753" sldId="285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75098753" sldId="285"/>
            <ac:spMk id="4" creationId="{C39CD1ED-D767-2B5D-63D9-0F575B723FD3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71043577" sldId="286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71043577" sldId="286"/>
            <ac:spMk id="5" creationId="{81B811CA-C65D-EF2D-8EBD-BA4EBD6E7127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760497373" sldId="287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760497373" sldId="287"/>
            <ac:spMk id="3" creationId="{1A9F497B-44AD-FF3C-ACF3-AD36C74B220D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4208914497" sldId="288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4208914497" sldId="288"/>
            <ac:spMk id="2" creationId="{551FC7E0-6D18-2418-B1A6-5FEF3C8E75E9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593255327" sldId="289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593255327" sldId="289"/>
            <ac:spMk id="5" creationId="{F733829A-741E-367F-ED28-EF30B7E7728A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681721029" sldId="290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681721029" sldId="290"/>
            <ac:spMk id="5" creationId="{A0518DC3-D00E-2163-CA5A-C5723F849CDF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378801968" sldId="291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378801968" sldId="291"/>
            <ac:spMk id="8" creationId="{6F02836D-371E-4E52-69C0-187E25157BB4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3960623600" sldId="296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3960623600" sldId="296"/>
            <ac:spMk id="3" creationId="{7A002F92-83F1-48F0-4A41-F38D9DF4A3E3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4189658051" sldId="297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4189658051" sldId="297"/>
            <ac:spMk id="3" creationId="{31C0743E-3153-6757-AD28-5B93F31A3ED3}"/>
          </ac:spMkLst>
        </pc:spChg>
        <pc:spChg chg="mod">
          <ac:chgData name="Delgadillo Bonequi, Ian I." userId="S::delg5279@stthomas.edu::59d15a70-9a70-4037-a7a6-9588d120c116" providerId="AD" clId="Web-{0FFD0BF2-5E0A-9043-42F3-55A280FD1153}" dt="2025-12-04T06:32:18.285" v="62" actId="20577"/>
          <ac:spMkLst>
            <pc:docMk/>
            <pc:sldMk cId="4189658051" sldId="297"/>
            <ac:spMk id="4" creationId="{AFF7815A-D8DF-622D-1B5F-2B388248722E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441249847" sldId="298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441249847" sldId="298"/>
            <ac:spMk id="4" creationId="{1C7D544D-9A8F-6275-D7F2-74B27B71B1BB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337871442" sldId="299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337871442" sldId="299"/>
            <ac:spMk id="4" creationId="{1C9D4883-3BC6-4454-400F-8BBF12CCDB31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636671362" sldId="300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636671362" sldId="300"/>
            <ac:spMk id="4" creationId="{572D25E3-D9D7-E39E-DD62-359EF95BDD10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285398546" sldId="301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285398546" sldId="301"/>
            <ac:spMk id="4" creationId="{FF0E3269-1DAC-D54C-A0EF-03B9239E922D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3135086509" sldId="302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3135086509" sldId="302"/>
            <ac:spMk id="4" creationId="{F464606A-A72A-5334-942E-58A8509AF8EE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3118481619" sldId="303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3118481619" sldId="303"/>
            <ac:spMk id="2" creationId="{3BCE6C3E-05A4-DBB9-357E-0E644484FC7F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43.550" v="383" actId="1076"/>
        <pc:sldMkLst>
          <pc:docMk/>
          <pc:sldMk cId="4268557393" sldId="304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4268557393" sldId="304"/>
            <ac:spMk id="2" creationId="{9A964B75-DE58-4068-FEBB-2B431ADADE63}"/>
          </ac:spMkLst>
        </pc:spChg>
        <pc:picChg chg="mod">
          <ac:chgData name="Delgadillo Bonequi, Ian I." userId="S::delg5279@stthomas.edu::59d15a70-9a70-4037-a7a6-9588d120c116" providerId="AD" clId="Web-{0FFD0BF2-5E0A-9043-42F3-55A280FD1153}" dt="2025-12-04T06:51:43.550" v="383" actId="1076"/>
          <ac:picMkLst>
            <pc:docMk/>
            <pc:sldMk cId="4268557393" sldId="304"/>
            <ac:picMk id="3" creationId="{7B5E1E91-6832-B082-647A-943E914FCC8E}"/>
          </ac:picMkLst>
        </pc:picChg>
        <pc:picChg chg="mod">
          <ac:chgData name="Delgadillo Bonequi, Ian I." userId="S::delg5279@stthomas.edu::59d15a70-9a70-4037-a7a6-9588d120c116" providerId="AD" clId="Web-{0FFD0BF2-5E0A-9043-42F3-55A280FD1153}" dt="2025-12-04T06:51:35.831" v="381" actId="1076"/>
          <ac:picMkLst>
            <pc:docMk/>
            <pc:sldMk cId="4268557393" sldId="304"/>
            <ac:picMk id="5" creationId="{9EB8467D-FA9E-66E7-0B2E-E6A0555EB67A}"/>
          </ac:picMkLst>
        </pc:pic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589100398" sldId="305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589100398" sldId="305"/>
            <ac:spMk id="2" creationId="{5287D8B8-0FD3-AC20-199B-261BC88893E3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4186066923" sldId="306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4186066923" sldId="306"/>
            <ac:spMk id="6" creationId="{86590A1F-0F19-D359-CBDD-5BECF7F7B2F1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04.316" v="378"/>
        <pc:sldMkLst>
          <pc:docMk/>
          <pc:sldMk cId="914502726" sldId="308"/>
        </pc:sldMkLst>
        <pc:spChg chg="add mod">
          <ac:chgData name="Delgadillo Bonequi, Ian I." userId="S::delg5279@stthomas.edu::59d15a70-9a70-4037-a7a6-9588d120c116" providerId="AD" clId="Web-{0FFD0BF2-5E0A-9043-42F3-55A280FD1153}" dt="2025-12-04T06:51:04.316" v="378"/>
          <ac:spMkLst>
            <pc:docMk/>
            <pc:sldMk cId="914502726" sldId="308"/>
            <ac:spMk id="3" creationId="{3EE8639B-1914-0099-DBC2-3FDDB90AF927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300204442" sldId="310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300204442" sldId="310"/>
            <ac:spMk id="5" creationId="{A420D29F-622D-4860-7ABE-814670566E91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984432068" sldId="312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984432068" sldId="312"/>
            <ac:spMk id="5" creationId="{B2944BCD-5F67-FA9A-F356-D298B1C1A208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85934880" sldId="313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85934880" sldId="313"/>
            <ac:spMk id="7" creationId="{505A891F-B7E4-E4D6-B5DB-65DB0FC73ADF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99273448" sldId="314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99273448" sldId="314"/>
            <ac:spMk id="2" creationId="{F463797C-E34C-9A3F-D361-9A15274C4E36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340283478" sldId="316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340283478" sldId="316"/>
            <ac:spMk id="3" creationId="{F9A1AC62-1EEE-12E0-9AD8-E98CC64C67EB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624892153" sldId="318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624892153" sldId="318"/>
            <ac:spMk id="6" creationId="{F7CF38BC-50E6-388A-132E-B53D8DDC6947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7292683" sldId="320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7292683" sldId="320"/>
            <ac:spMk id="7" creationId="{4C46D890-14E5-B8E2-269B-CEA4BBE799F7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773755019" sldId="321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773755019" sldId="321"/>
            <ac:spMk id="4" creationId="{0C9A4D44-5050-4F17-01F7-9C5B84CEEBF6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1978859186" sldId="322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1978859186" sldId="322"/>
            <ac:spMk id="4" creationId="{F4BDFC16-1955-AB82-013B-98FE454034D6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1:10.331" v="379"/>
        <pc:sldMkLst>
          <pc:docMk/>
          <pc:sldMk cId="2538826381" sldId="323"/>
        </pc:sldMkLst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538826381" sldId="323"/>
            <ac:spMk id="6" creationId="{53443E63-66BB-E9FF-9791-0B39355A93D1}"/>
          </ac:spMkLst>
        </pc:spChg>
      </pc:sldChg>
      <pc:sldChg chg="addSp modSp">
        <pc:chgData name="Delgadillo Bonequi, Ian I." userId="S::delg5279@stthomas.edu::59d15a70-9a70-4037-a7a6-9588d120c116" providerId="AD" clId="Web-{0FFD0BF2-5E0A-9043-42F3-55A280FD1153}" dt="2025-12-04T06:54:31.300" v="470" actId="20577"/>
        <pc:sldMkLst>
          <pc:docMk/>
          <pc:sldMk cId="2924749888" sldId="324"/>
        </pc:sldMkLst>
        <pc:spChg chg="mod">
          <ac:chgData name="Delgadillo Bonequi, Ian I." userId="S::delg5279@stthomas.edu::59d15a70-9a70-4037-a7a6-9588d120c116" providerId="AD" clId="Web-{0FFD0BF2-5E0A-9043-42F3-55A280FD1153}" dt="2025-12-04T06:31:11.191" v="0" actId="20577"/>
          <ac:spMkLst>
            <pc:docMk/>
            <pc:sldMk cId="2924749888" sldId="324"/>
            <ac:spMk id="2" creationId="{C3DA8FAB-F63F-505A-1D07-2C805A37F4A1}"/>
          </ac:spMkLst>
        </pc:spChg>
        <pc:spChg chg="mod">
          <ac:chgData name="Delgadillo Bonequi, Ian I." userId="S::delg5279@stthomas.edu::59d15a70-9a70-4037-a7a6-9588d120c116" providerId="AD" clId="Web-{0FFD0BF2-5E0A-9043-42F3-55A280FD1153}" dt="2025-12-04T06:54:31.300" v="470" actId="20577"/>
          <ac:spMkLst>
            <pc:docMk/>
            <pc:sldMk cId="2924749888" sldId="324"/>
            <ac:spMk id="3" creationId="{94BA892B-CCF5-5E12-72DB-13E356DCAB10}"/>
          </ac:spMkLst>
        </pc:spChg>
        <pc:spChg chg="add mod">
          <ac:chgData name="Delgadillo Bonequi, Ian I." userId="S::delg5279@stthomas.edu::59d15a70-9a70-4037-a7a6-9588d120c116" providerId="AD" clId="Web-{0FFD0BF2-5E0A-9043-42F3-55A280FD1153}" dt="2025-12-04T06:51:10.331" v="379"/>
          <ac:spMkLst>
            <pc:docMk/>
            <pc:sldMk cId="2924749888" sldId="324"/>
            <ac:spMk id="4" creationId="{04DF8435-B3EC-1CDF-BD3A-05A40CC2DE58}"/>
          </ac:spMkLst>
        </pc:spChg>
      </pc:sldChg>
      <pc:sldMasterChg chg="mod modSldLayout">
        <pc:chgData name="Delgadillo Bonequi, Ian I." userId="S::delg5279@stthomas.edu::59d15a70-9a70-4037-a7a6-9588d120c116" providerId="AD" clId="Web-{0FFD0BF2-5E0A-9043-42F3-55A280FD1153}" dt="2025-12-04T06:51:10.331" v="379"/>
        <pc:sldMasterMkLst>
          <pc:docMk/>
          <pc:sldMasterMk cId="2460954070" sldId="2147483660"/>
        </pc:sldMasterMkLst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Delgadillo Bonequi, Ian I." userId="S::delg5279@stthomas.edu::59d15a70-9a70-4037-a7a6-9588d120c116" providerId="AD" clId="Web-{0FFD0BF2-5E0A-9043-42F3-55A280FD1153}" dt="2025-12-04T06:51:10.331" v="379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Ravi Kumar, Manoj Kumar" userId="S::ravi5419@stthomas.edu::bd975508-e4b8-4100-9095-7d64054ff3d1" providerId="AD" clId="Web-{1A96F8DC-5842-189F-FF2D-69D216A8D76B}"/>
    <pc:docChg chg="mod addSld modSld sldOrd addMainMaster delMainMaster">
      <pc:chgData name="Ravi Kumar, Manoj Kumar" userId="S::ravi5419@stthomas.edu::bd975508-e4b8-4100-9095-7d64054ff3d1" providerId="AD" clId="Web-{1A96F8DC-5842-189F-FF2D-69D216A8D76B}" dt="2025-12-01T22:43:30.092" v="1116" actId="20577"/>
      <pc:docMkLst>
        <pc:docMk/>
      </pc:docMkLst>
      <pc:sldChg chg="addSp delSp modSp mod setBg modClrScheme setClrOvrMap chgLayout">
        <pc:chgData name="Ravi Kumar, Manoj Kumar" userId="S::ravi5419@stthomas.edu::bd975508-e4b8-4100-9095-7d64054ff3d1" providerId="AD" clId="Web-{1A96F8DC-5842-189F-FF2D-69D216A8D76B}" dt="2025-12-01T21:36:03.397" v="78" actId="20577"/>
        <pc:sldMkLst>
          <pc:docMk/>
          <pc:sldMk cId="109857222" sldId="256"/>
        </pc:sldMkLst>
        <pc:spChg chg="mod ord">
          <ac:chgData name="Ravi Kumar, Manoj Kumar" userId="S::ravi5419@stthomas.edu::bd975508-e4b8-4100-9095-7d64054ff3d1" providerId="AD" clId="Web-{1A96F8DC-5842-189F-FF2D-69D216A8D76B}" dt="2025-12-01T21:36:03.397" v="78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avi Kumar, Manoj Kumar" userId="S::ravi5419@stthomas.edu::bd975508-e4b8-4100-9095-7d64054ff3d1" providerId="AD" clId="Web-{1A96F8DC-5842-189F-FF2D-69D216A8D76B}" dt="2025-12-01T21:33:30.191" v="62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avi Kumar, Manoj Kumar" userId="S::ravi5419@stthomas.edu::bd975508-e4b8-4100-9095-7d64054ff3d1" providerId="AD" clId="Web-{1A96F8DC-5842-189F-FF2D-69D216A8D76B}" dt="2025-12-01T21:33:04.597" v="56"/>
          <ac:spMkLst>
            <pc:docMk/>
            <pc:sldMk cId="109857222" sldId="256"/>
            <ac:spMk id="20" creationId="{E91DC736-0EF8-4F87-9146-EBF1D2EE4D3D}"/>
          </ac:spMkLst>
        </pc:spChg>
        <pc:spChg chg="add">
          <ac:chgData name="Ravi Kumar, Manoj Kumar" userId="S::ravi5419@stthomas.edu::bd975508-e4b8-4100-9095-7d64054ff3d1" providerId="AD" clId="Web-{1A96F8DC-5842-189F-FF2D-69D216A8D76B}" dt="2025-12-01T21:33:04.597" v="56"/>
          <ac:spMkLst>
            <pc:docMk/>
            <pc:sldMk cId="109857222" sldId="256"/>
            <ac:spMk id="21" creationId="{097CD68E-23E3-4007-8847-CD0944C4F7BE}"/>
          </ac:spMkLst>
        </pc:spChg>
        <pc:spChg chg="add">
          <ac:chgData name="Ravi Kumar, Manoj Kumar" userId="S::ravi5419@stthomas.edu::bd975508-e4b8-4100-9095-7d64054ff3d1" providerId="AD" clId="Web-{1A96F8DC-5842-189F-FF2D-69D216A8D76B}" dt="2025-12-01T21:33:04.597" v="56"/>
          <ac:spMkLst>
            <pc:docMk/>
            <pc:sldMk cId="109857222" sldId="256"/>
            <ac:spMk id="22" creationId="{AF2F604E-43BE-4DC3-B983-E071523364F8}"/>
          </ac:spMkLst>
        </pc:spChg>
        <pc:spChg chg="add">
          <ac:chgData name="Ravi Kumar, Manoj Kumar" userId="S::ravi5419@stthomas.edu::bd975508-e4b8-4100-9095-7d64054ff3d1" providerId="AD" clId="Web-{1A96F8DC-5842-189F-FF2D-69D216A8D76B}" dt="2025-12-01T21:33:04.597" v="56"/>
          <ac:spMkLst>
            <pc:docMk/>
            <pc:sldMk cId="109857222" sldId="256"/>
            <ac:spMk id="24" creationId="{08C9B587-E65E-4B52-B37C-ABEBB6E87928}"/>
          </ac:spMkLst>
        </pc:spChg>
        <pc:picChg chg="add mod ord">
          <ac:chgData name="Ravi Kumar, Manoj Kumar" userId="S::ravi5419@stthomas.edu::bd975508-e4b8-4100-9095-7d64054ff3d1" providerId="AD" clId="Web-{1A96F8DC-5842-189F-FF2D-69D216A8D76B}" dt="2025-12-01T21:33:04.597" v="56"/>
          <ac:picMkLst>
            <pc:docMk/>
            <pc:sldMk cId="109857222" sldId="256"/>
            <ac:picMk id="17" creationId="{7DB0758F-51BA-EBE7-540F-2FA59A0C8755}"/>
          </ac:picMkLst>
        </pc:picChg>
      </pc:sldChg>
      <pc:sldChg chg="modSp mod modClrScheme chgLayout">
        <pc:chgData name="Ravi Kumar, Manoj Kumar" userId="S::ravi5419@stthomas.edu::bd975508-e4b8-4100-9095-7d64054ff3d1" providerId="AD" clId="Web-{1A96F8DC-5842-189F-FF2D-69D216A8D76B}" dt="2025-12-01T21:30:47.720" v="25"/>
        <pc:sldMkLst>
          <pc:docMk/>
          <pc:sldMk cId="1237000384" sldId="257"/>
        </pc:sldMkLst>
        <pc:spChg chg="mod ord">
          <ac:chgData name="Ravi Kumar, Manoj Kumar" userId="S::ravi5419@stthomas.edu::bd975508-e4b8-4100-9095-7d64054ff3d1" providerId="AD" clId="Web-{1A96F8DC-5842-189F-FF2D-69D216A8D76B}" dt="2025-12-01T21:30:47.720" v="25"/>
          <ac:spMkLst>
            <pc:docMk/>
            <pc:sldMk cId="1237000384" sldId="257"/>
            <ac:spMk id="2" creationId="{2E720196-AB43-24DB-B5FC-6E9611221F5B}"/>
          </ac:spMkLst>
        </pc:spChg>
        <pc:spChg chg="mod ord">
          <ac:chgData name="Ravi Kumar, Manoj Kumar" userId="S::ravi5419@stthomas.edu::bd975508-e4b8-4100-9095-7d64054ff3d1" providerId="AD" clId="Web-{1A96F8DC-5842-189F-FF2D-69D216A8D76B}" dt="2025-12-01T21:30:47.720" v="25"/>
          <ac:spMkLst>
            <pc:docMk/>
            <pc:sldMk cId="1237000384" sldId="257"/>
            <ac:spMk id="3" creationId="{A1838A3E-56BF-C2F2-D301-BFFE5BE8E4DC}"/>
          </ac:spMkLst>
        </pc:spChg>
      </pc:sldChg>
      <pc:sldChg chg="modSp mod modClrScheme chgLayout">
        <pc:chgData name="Ravi Kumar, Manoj Kumar" userId="S::ravi5419@stthomas.edu::bd975508-e4b8-4100-9095-7d64054ff3d1" providerId="AD" clId="Web-{1A96F8DC-5842-189F-FF2D-69D216A8D76B}" dt="2025-12-01T21:30:47.720" v="25"/>
        <pc:sldMkLst>
          <pc:docMk/>
          <pc:sldMk cId="457305053" sldId="258"/>
        </pc:sldMkLst>
        <pc:spChg chg="mod ord">
          <ac:chgData name="Ravi Kumar, Manoj Kumar" userId="S::ravi5419@stthomas.edu::bd975508-e4b8-4100-9095-7d64054ff3d1" providerId="AD" clId="Web-{1A96F8DC-5842-189F-FF2D-69D216A8D76B}" dt="2025-12-01T21:30:47.720" v="25"/>
          <ac:spMkLst>
            <pc:docMk/>
            <pc:sldMk cId="457305053" sldId="258"/>
            <ac:spMk id="2" creationId="{239E07D9-EB10-AA84-96A6-657F6A3C0D67}"/>
          </ac:spMkLst>
        </pc:spChg>
        <pc:spChg chg="mod ord">
          <ac:chgData name="Ravi Kumar, Manoj Kumar" userId="S::ravi5419@stthomas.edu::bd975508-e4b8-4100-9095-7d64054ff3d1" providerId="AD" clId="Web-{1A96F8DC-5842-189F-FF2D-69D216A8D76B}" dt="2025-12-01T21:30:47.720" v="25"/>
          <ac:spMkLst>
            <pc:docMk/>
            <pc:sldMk cId="457305053" sldId="258"/>
            <ac:spMk id="3" creationId="{794C91FE-B57F-40CC-7A81-26253F979109}"/>
          </ac:spMkLst>
        </pc:spChg>
      </pc:sldChg>
      <pc:sldChg chg="modSp mod modClrScheme chgLayout">
        <pc:chgData name="Ravi Kumar, Manoj Kumar" userId="S::ravi5419@stthomas.edu::bd975508-e4b8-4100-9095-7d64054ff3d1" providerId="AD" clId="Web-{1A96F8DC-5842-189F-FF2D-69D216A8D76B}" dt="2025-12-01T21:30:47.720" v="25"/>
        <pc:sldMkLst>
          <pc:docMk/>
          <pc:sldMk cId="4146890009" sldId="259"/>
        </pc:sldMkLst>
        <pc:spChg chg="mod ord">
          <ac:chgData name="Ravi Kumar, Manoj Kumar" userId="S::ravi5419@stthomas.edu::bd975508-e4b8-4100-9095-7d64054ff3d1" providerId="AD" clId="Web-{1A96F8DC-5842-189F-FF2D-69D216A8D76B}" dt="2025-12-01T21:30:47.720" v="25"/>
          <ac:spMkLst>
            <pc:docMk/>
            <pc:sldMk cId="4146890009" sldId="259"/>
            <ac:spMk id="2" creationId="{B68F0C58-3F57-782A-EFD9-1989C24DE502}"/>
          </ac:spMkLst>
        </pc:spChg>
      </pc:sldChg>
      <pc:sldChg chg="addSp modSp new mod setBg">
        <pc:chgData name="Ravi Kumar, Manoj Kumar" userId="S::ravi5419@stthomas.edu::bd975508-e4b8-4100-9095-7d64054ff3d1" providerId="AD" clId="Web-{1A96F8DC-5842-189F-FF2D-69D216A8D76B}" dt="2025-12-01T21:46:09.603" v="298"/>
        <pc:sldMkLst>
          <pc:docMk/>
          <pc:sldMk cId="857306566" sldId="260"/>
        </pc:sldMkLst>
        <pc:spChg chg="mod">
          <ac:chgData name="Ravi Kumar, Manoj Kumar" userId="S::ravi5419@stthomas.edu::bd975508-e4b8-4100-9095-7d64054ff3d1" providerId="AD" clId="Web-{1A96F8DC-5842-189F-FF2D-69D216A8D76B}" dt="2025-12-01T21:44:37.697" v="282"/>
          <ac:spMkLst>
            <pc:docMk/>
            <pc:sldMk cId="857306566" sldId="260"/>
            <ac:spMk id="2" creationId="{AF308BF4-799E-31B2-3DF8-389F9DD01727}"/>
          </ac:spMkLst>
        </pc:spChg>
        <pc:spChg chg="mod">
          <ac:chgData name="Ravi Kumar, Manoj Kumar" userId="S::ravi5419@stthomas.edu::bd975508-e4b8-4100-9095-7d64054ff3d1" providerId="AD" clId="Web-{1A96F8DC-5842-189F-FF2D-69D216A8D76B}" dt="2025-12-01T21:45:21.916" v="290" actId="20577"/>
          <ac:spMkLst>
            <pc:docMk/>
            <pc:sldMk cId="857306566" sldId="260"/>
            <ac:spMk id="3" creationId="{9DA3A6DE-0D87-ED7D-8B19-49063EF9BF97}"/>
          </ac:spMkLst>
        </pc:spChg>
        <pc:spChg chg="add">
          <ac:chgData name="Ravi Kumar, Manoj Kumar" userId="S::ravi5419@stthomas.edu::bd975508-e4b8-4100-9095-7d64054ff3d1" providerId="AD" clId="Web-{1A96F8DC-5842-189F-FF2D-69D216A8D76B}" dt="2025-12-01T21:44:37.697" v="282"/>
          <ac:spMkLst>
            <pc:docMk/>
            <pc:sldMk cId="857306566" sldId="260"/>
            <ac:spMk id="9" creationId="{D009D6D5-DAC2-4A8B-A17A-E206B9012D09}"/>
          </ac:spMkLst>
        </pc:spChg>
        <pc:picChg chg="add mod ord">
          <ac:chgData name="Ravi Kumar, Manoj Kumar" userId="S::ravi5419@stthomas.edu::bd975508-e4b8-4100-9095-7d64054ff3d1" providerId="AD" clId="Web-{1A96F8DC-5842-189F-FF2D-69D216A8D76B}" dt="2025-12-01T21:46:09.603" v="298"/>
          <ac:picMkLst>
            <pc:docMk/>
            <pc:sldMk cId="857306566" sldId="260"/>
            <ac:picMk id="4" creationId="{785ECE9A-6B10-B8F3-F6F7-D161FE80DEBB}"/>
          </ac:picMkLst>
        </pc:picChg>
      </pc:sldChg>
      <pc:sldChg chg="addSp delSp modSp new">
        <pc:chgData name="Ravi Kumar, Manoj Kumar" userId="S::ravi5419@stthomas.edu::bd975508-e4b8-4100-9095-7d64054ff3d1" providerId="AD" clId="Web-{1A96F8DC-5842-189F-FF2D-69D216A8D76B}" dt="2025-12-01T21:53:56.922" v="505"/>
        <pc:sldMkLst>
          <pc:docMk/>
          <pc:sldMk cId="4190303730" sldId="261"/>
        </pc:sldMkLst>
        <pc:spChg chg="mod">
          <ac:chgData name="Ravi Kumar, Manoj Kumar" userId="S::ravi5419@stthomas.edu::bd975508-e4b8-4100-9095-7d64054ff3d1" providerId="AD" clId="Web-{1A96F8DC-5842-189F-FF2D-69D216A8D76B}" dt="2025-12-01T21:46:42.275" v="319" actId="20577"/>
          <ac:spMkLst>
            <pc:docMk/>
            <pc:sldMk cId="4190303730" sldId="261"/>
            <ac:spMk id="2" creationId="{BC5D66D1-E477-96ED-7E7A-85E057E50C67}"/>
          </ac:spMkLst>
        </pc:spChg>
        <pc:spChg chg="mod">
          <ac:chgData name="Ravi Kumar, Manoj Kumar" userId="S::ravi5419@stthomas.edu::bd975508-e4b8-4100-9095-7d64054ff3d1" providerId="AD" clId="Web-{1A96F8DC-5842-189F-FF2D-69D216A8D76B}" dt="2025-12-01T21:51:39.295" v="497" actId="20577"/>
          <ac:spMkLst>
            <pc:docMk/>
            <pc:sldMk cId="4190303730" sldId="261"/>
            <ac:spMk id="3" creationId="{358C73A8-0511-10AB-2CEA-152FDEE59D89}"/>
          </ac:spMkLst>
        </pc:spChg>
        <pc:picChg chg="add mod ord">
          <ac:chgData name="Ravi Kumar, Manoj Kumar" userId="S::ravi5419@stthomas.edu::bd975508-e4b8-4100-9095-7d64054ff3d1" providerId="AD" clId="Web-{1A96F8DC-5842-189F-FF2D-69D216A8D76B}" dt="2025-12-01T21:53:56.922" v="505"/>
          <ac:picMkLst>
            <pc:docMk/>
            <pc:sldMk cId="4190303730" sldId="261"/>
            <ac:picMk id="5" creationId="{EC175F15-5D0D-21D9-06A2-926738B4CC4C}"/>
          </ac:picMkLst>
        </pc:picChg>
      </pc:sldChg>
      <pc:sldChg chg="addSp delSp modSp new">
        <pc:chgData name="Ravi Kumar, Manoj Kumar" userId="S::ravi5419@stthomas.edu::bd975508-e4b8-4100-9095-7d64054ff3d1" providerId="AD" clId="Web-{1A96F8DC-5842-189F-FF2D-69D216A8D76B}" dt="2025-12-01T22:34:53.248" v="892" actId="20577"/>
        <pc:sldMkLst>
          <pc:docMk/>
          <pc:sldMk cId="1781227681" sldId="262"/>
        </pc:sldMkLst>
        <pc:spChg chg="mod">
          <ac:chgData name="Ravi Kumar, Manoj Kumar" userId="S::ravi5419@stthomas.edu::bd975508-e4b8-4100-9095-7d64054ff3d1" providerId="AD" clId="Web-{1A96F8DC-5842-189F-FF2D-69D216A8D76B}" dt="2025-12-01T22:30:43.998" v="797" actId="20577"/>
          <ac:spMkLst>
            <pc:docMk/>
            <pc:sldMk cId="1781227681" sldId="262"/>
            <ac:spMk id="2" creationId="{6D45F37A-2884-3A49-9891-2232DA1B4059}"/>
          </ac:spMkLst>
        </pc:spChg>
        <pc:spChg chg="add mod">
          <ac:chgData name="Ravi Kumar, Manoj Kumar" userId="S::ravi5419@stthomas.edu::bd975508-e4b8-4100-9095-7d64054ff3d1" providerId="AD" clId="Web-{1A96F8DC-5842-189F-FF2D-69D216A8D76B}" dt="2025-12-01T22:34:53.248" v="892" actId="20577"/>
          <ac:spMkLst>
            <pc:docMk/>
            <pc:sldMk cId="1781227681" sldId="262"/>
            <ac:spMk id="5" creationId="{07FF0079-1C1F-B55D-35C8-164EF3D87BBC}"/>
          </ac:spMkLst>
        </pc:spChg>
        <pc:spChg chg="add mod">
          <ac:chgData name="Ravi Kumar, Manoj Kumar" userId="S::ravi5419@stthomas.edu::bd975508-e4b8-4100-9095-7d64054ff3d1" providerId="AD" clId="Web-{1A96F8DC-5842-189F-FF2D-69D216A8D76B}" dt="2025-12-01T22:32:46.420" v="830" actId="20577"/>
          <ac:spMkLst>
            <pc:docMk/>
            <pc:sldMk cId="1781227681" sldId="262"/>
            <ac:spMk id="7" creationId="{51D7FC24-B61C-7919-678A-8D00B56B31A7}"/>
          </ac:spMkLst>
        </pc:spChg>
        <pc:spChg chg="add mod">
          <ac:chgData name="Ravi Kumar, Manoj Kumar" userId="S::ravi5419@stthomas.edu::bd975508-e4b8-4100-9095-7d64054ff3d1" providerId="AD" clId="Web-{1A96F8DC-5842-189F-FF2D-69D216A8D76B}" dt="2025-12-01T22:33:48.201" v="856" actId="1076"/>
          <ac:spMkLst>
            <pc:docMk/>
            <pc:sldMk cId="1781227681" sldId="262"/>
            <ac:spMk id="8" creationId="{8EC125F4-322F-2893-2E42-9C93332D76ED}"/>
          </ac:spMkLst>
        </pc:spChg>
        <pc:spChg chg="add mod">
          <ac:chgData name="Ravi Kumar, Manoj Kumar" userId="S::ravi5419@stthomas.edu::bd975508-e4b8-4100-9095-7d64054ff3d1" providerId="AD" clId="Web-{1A96F8DC-5842-189F-FF2D-69D216A8D76B}" dt="2025-12-01T22:33:43.279" v="855" actId="20577"/>
          <ac:spMkLst>
            <pc:docMk/>
            <pc:sldMk cId="1781227681" sldId="262"/>
            <ac:spMk id="9" creationId="{7722BB1A-9503-C557-448D-AACADA592390}"/>
          </ac:spMkLst>
        </pc:spChg>
      </pc:sldChg>
      <pc:sldChg chg="modSp add replId">
        <pc:chgData name="Ravi Kumar, Manoj Kumar" userId="S::ravi5419@stthomas.edu::bd975508-e4b8-4100-9095-7d64054ff3d1" providerId="AD" clId="Web-{1A96F8DC-5842-189F-FF2D-69D216A8D76B}" dt="2025-12-01T22:43:30.092" v="1116" actId="20577"/>
        <pc:sldMkLst>
          <pc:docMk/>
          <pc:sldMk cId="2534847425" sldId="264"/>
        </pc:sldMkLst>
        <pc:spChg chg="mod">
          <ac:chgData name="Ravi Kumar, Manoj Kumar" userId="S::ravi5419@stthomas.edu::bd975508-e4b8-4100-9095-7d64054ff3d1" providerId="AD" clId="Web-{1A96F8DC-5842-189F-FF2D-69D216A8D76B}" dt="2025-12-01T22:35:52.107" v="900" actId="20577"/>
          <ac:spMkLst>
            <pc:docMk/>
            <pc:sldMk cId="2534847425" sldId="264"/>
            <ac:spMk id="2" creationId="{146336F3-1503-34C1-941F-712996B91B53}"/>
          </ac:spMkLst>
        </pc:spChg>
        <pc:spChg chg="mod">
          <ac:chgData name="Ravi Kumar, Manoj Kumar" userId="S::ravi5419@stthomas.edu::bd975508-e4b8-4100-9095-7d64054ff3d1" providerId="AD" clId="Web-{1A96F8DC-5842-189F-FF2D-69D216A8D76B}" dt="2025-12-01T22:43:30.092" v="1116" actId="20577"/>
          <ac:spMkLst>
            <pc:docMk/>
            <pc:sldMk cId="2534847425" sldId="264"/>
            <ac:spMk id="5" creationId="{4A4C6A96-3C8C-7864-8AD0-C891CA7C27B5}"/>
          </ac:spMkLst>
        </pc:spChg>
        <pc:spChg chg="mod">
          <ac:chgData name="Ravi Kumar, Manoj Kumar" userId="S::ravi5419@stthomas.edu::bd975508-e4b8-4100-9095-7d64054ff3d1" providerId="AD" clId="Web-{1A96F8DC-5842-189F-FF2D-69D216A8D76B}" dt="2025-12-01T22:41:31.983" v="1052" actId="20577"/>
          <ac:spMkLst>
            <pc:docMk/>
            <pc:sldMk cId="2534847425" sldId="264"/>
            <ac:spMk id="7" creationId="{6795BD62-C70D-3EEA-9B3F-B85F73C0B107}"/>
          </ac:spMkLst>
        </pc:spChg>
        <pc:spChg chg="mod">
          <ac:chgData name="Ravi Kumar, Manoj Kumar" userId="S::ravi5419@stthomas.edu::bd975508-e4b8-4100-9095-7d64054ff3d1" providerId="AD" clId="Web-{1A96F8DC-5842-189F-FF2D-69D216A8D76B}" dt="2025-12-01T22:41:36.483" v="1053" actId="20577"/>
          <ac:spMkLst>
            <pc:docMk/>
            <pc:sldMk cId="2534847425" sldId="264"/>
            <ac:spMk id="8" creationId="{59253513-48D1-4A7C-4FF9-68517ED177B8}"/>
          </ac:spMkLst>
        </pc:spChg>
        <pc:spChg chg="mod">
          <ac:chgData name="Ravi Kumar, Manoj Kumar" userId="S::ravi5419@stthomas.edu::bd975508-e4b8-4100-9095-7d64054ff3d1" providerId="AD" clId="Web-{1A96F8DC-5842-189F-FF2D-69D216A8D76B}" dt="2025-12-01T22:43:26.920" v="1115" actId="20577"/>
          <ac:spMkLst>
            <pc:docMk/>
            <pc:sldMk cId="2534847425" sldId="264"/>
            <ac:spMk id="9" creationId="{DD79F88F-7773-84FA-031A-EBD8DF38D2D2}"/>
          </ac:spMkLst>
        </pc:spChg>
      </pc:sldChg>
      <pc:sldMasterChg chg="add del addSldLayout delSldLayout">
        <pc:chgData name="Ravi Kumar, Manoj Kumar" userId="S::ravi5419@stthomas.edu::bd975508-e4b8-4100-9095-7d64054ff3d1" providerId="AD" clId="Web-{1A96F8DC-5842-189F-FF2D-69D216A8D76B}" dt="2025-12-01T21:30:47.720" v="25"/>
        <pc:sldMasterMkLst>
          <pc:docMk/>
          <pc:sldMasterMk cId="2460954070" sldId="2147483660"/>
        </pc:sldMasterMkLst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Ravi Kumar, Manoj Kumar" userId="S::ravi5419@stthomas.edu::bd975508-e4b8-4100-9095-7d64054ff3d1" providerId="AD" clId="Web-{1A96F8DC-5842-189F-FF2D-69D216A8D76B}" dt="2025-12-01T21:30:47.720" v="25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Rohith, Rohith" userId="S::rohi7982@stthomas.edu::50747723-4647-4b6a-b82a-92e6b83ef69a" providerId="AD" clId="Web-{4B706061-6BF8-A385-BF9C-DDD4A57B9AA9}"/>
    <pc:docChg chg="addSld delSld modSld sldOrd">
      <pc:chgData name="Rohith, Rohith" userId="S::rohi7982@stthomas.edu::50747723-4647-4b6a-b82a-92e6b83ef69a" providerId="AD" clId="Web-{4B706061-6BF8-A385-BF9C-DDD4A57B9AA9}" dt="2025-12-04T01:19:34.053" v="199" actId="20577"/>
      <pc:docMkLst>
        <pc:docMk/>
      </pc:docMkLst>
      <pc:sldChg chg="addSp delSp modSp">
        <pc:chgData name="Rohith, Rohith" userId="S::rohi7982@stthomas.edu::50747723-4647-4b6a-b82a-92e6b83ef69a" providerId="AD" clId="Web-{4B706061-6BF8-A385-BF9C-DDD4A57B9AA9}" dt="2025-12-03T21:22:06.601" v="17" actId="14100"/>
        <pc:sldMkLst>
          <pc:docMk/>
          <pc:sldMk cId="1000633893" sldId="283"/>
        </pc:sldMkLst>
        <pc:picChg chg="mod">
          <ac:chgData name="Rohith, Rohith" userId="S::rohi7982@stthomas.edu::50747723-4647-4b6a-b82a-92e6b83ef69a" providerId="AD" clId="Web-{4B706061-6BF8-A385-BF9C-DDD4A57B9AA9}" dt="2025-12-03T21:21:00.070" v="12" actId="14100"/>
          <ac:picMkLst>
            <pc:docMk/>
            <pc:sldMk cId="1000633893" sldId="283"/>
            <ac:picMk id="2" creationId="{9C8B1EEC-8E52-EABB-F341-F196FDA7F7E7}"/>
          </ac:picMkLst>
        </pc:picChg>
      </pc:sldChg>
      <pc:sldChg chg="addSp modSp">
        <pc:chgData name="Rohith, Rohith" userId="S::rohi7982@stthomas.edu::50747723-4647-4b6a-b82a-92e6b83ef69a" providerId="AD" clId="Web-{4B706061-6BF8-A385-BF9C-DDD4A57B9AA9}" dt="2025-12-03T21:54:46.934" v="132" actId="1076"/>
        <pc:sldMkLst>
          <pc:docMk/>
          <pc:sldMk cId="171043577" sldId="286"/>
        </pc:sldMkLst>
        <pc:spChg chg="mod">
          <ac:chgData name="Rohith, Rohith" userId="S::rohi7982@stthomas.edu::50747723-4647-4b6a-b82a-92e6b83ef69a" providerId="AD" clId="Web-{4B706061-6BF8-A385-BF9C-DDD4A57B9AA9}" dt="2025-12-03T21:52:58.847" v="126" actId="20577"/>
          <ac:spMkLst>
            <pc:docMk/>
            <pc:sldMk cId="171043577" sldId="286"/>
            <ac:spMk id="4" creationId="{4D8E6326-57F6-C89D-03C4-10A14BD36F96}"/>
          </ac:spMkLst>
        </pc:spChg>
        <pc:picChg chg="add mod">
          <ac:chgData name="Rohith, Rohith" userId="S::rohi7982@stthomas.edu::50747723-4647-4b6a-b82a-92e6b83ef69a" providerId="AD" clId="Web-{4B706061-6BF8-A385-BF9C-DDD4A57B9AA9}" dt="2025-12-03T21:54:46.934" v="132" actId="1076"/>
          <ac:picMkLst>
            <pc:docMk/>
            <pc:sldMk cId="171043577" sldId="286"/>
            <ac:picMk id="2" creationId="{0FC0418F-9120-06FE-A134-3AB9FCF4EF01}"/>
          </ac:picMkLst>
        </pc:picChg>
        <pc:picChg chg="mod">
          <ac:chgData name="Rohith, Rohith" userId="S::rohi7982@stthomas.edu::50747723-4647-4b6a-b82a-92e6b83ef69a" providerId="AD" clId="Web-{4B706061-6BF8-A385-BF9C-DDD4A57B9AA9}" dt="2025-12-03T21:54:29.809" v="128" actId="1076"/>
          <ac:picMkLst>
            <pc:docMk/>
            <pc:sldMk cId="171043577" sldId="286"/>
            <ac:picMk id="3" creationId="{AF8AE4C5-DAD7-B8EE-9DEC-E452E60CBBE2}"/>
          </ac:picMkLst>
        </pc:picChg>
      </pc:sldChg>
      <pc:sldChg chg="addSp modSp">
        <pc:chgData name="Rohith, Rohith" userId="S::rohi7982@stthomas.edu::50747723-4647-4b6a-b82a-92e6b83ef69a" providerId="AD" clId="Web-{4B706061-6BF8-A385-BF9C-DDD4A57B9AA9}" dt="2025-12-03T21:50:43.368" v="117" actId="1076"/>
        <pc:sldMkLst>
          <pc:docMk/>
          <pc:sldMk cId="2760497373" sldId="287"/>
        </pc:sldMkLst>
        <pc:spChg chg="mod">
          <ac:chgData name="Rohith, Rohith" userId="S::rohi7982@stthomas.edu::50747723-4647-4b6a-b82a-92e6b83ef69a" providerId="AD" clId="Web-{4B706061-6BF8-A385-BF9C-DDD4A57B9AA9}" dt="2025-12-03T21:50:38.102" v="116" actId="1076"/>
          <ac:spMkLst>
            <pc:docMk/>
            <pc:sldMk cId="2760497373" sldId="287"/>
            <ac:spMk id="4" creationId="{D240E159-E08A-CE64-96D4-48B215E4D679}"/>
          </ac:spMkLst>
        </pc:spChg>
        <pc:spChg chg="mod">
          <ac:chgData name="Rohith, Rohith" userId="S::rohi7982@stthomas.edu::50747723-4647-4b6a-b82a-92e6b83ef69a" providerId="AD" clId="Web-{4B706061-6BF8-A385-BF9C-DDD4A57B9AA9}" dt="2025-12-03T21:50:27.555" v="115" actId="14100"/>
          <ac:spMkLst>
            <pc:docMk/>
            <pc:sldMk cId="2760497373" sldId="287"/>
            <ac:spMk id="6" creationId="{61DF91CC-BD37-1F08-27AC-85019A7349A9}"/>
          </ac:spMkLst>
        </pc:spChg>
        <pc:spChg chg="mod">
          <ac:chgData name="Rohith, Rohith" userId="S::rohi7982@stthomas.edu::50747723-4647-4b6a-b82a-92e6b83ef69a" providerId="AD" clId="Web-{4B706061-6BF8-A385-BF9C-DDD4A57B9AA9}" dt="2025-12-03T21:50:22.196" v="114" actId="1076"/>
          <ac:spMkLst>
            <pc:docMk/>
            <pc:sldMk cId="2760497373" sldId="287"/>
            <ac:spMk id="7" creationId="{6022A64B-BC58-4656-120C-3F18ED48A02E}"/>
          </ac:spMkLst>
        </pc:spChg>
        <pc:picChg chg="add mod">
          <ac:chgData name="Rohith, Rohith" userId="S::rohi7982@stthomas.edu::50747723-4647-4b6a-b82a-92e6b83ef69a" providerId="AD" clId="Web-{4B706061-6BF8-A385-BF9C-DDD4A57B9AA9}" dt="2025-12-03T21:50:43.368" v="117" actId="1076"/>
          <ac:picMkLst>
            <pc:docMk/>
            <pc:sldMk cId="2760497373" sldId="287"/>
            <ac:picMk id="2" creationId="{091E359E-BA08-23C8-A63C-4A5103EB8606}"/>
          </ac:picMkLst>
        </pc:picChg>
      </pc:sldChg>
      <pc:sldChg chg="addSp delSp modSp add del ord">
        <pc:chgData name="Rohith, Rohith" userId="S::rohi7982@stthomas.edu::50747723-4647-4b6a-b82a-92e6b83ef69a" providerId="AD" clId="Web-{4B706061-6BF8-A385-BF9C-DDD4A57B9AA9}" dt="2025-12-03T21:28:31.960" v="28"/>
        <pc:sldMkLst>
          <pc:docMk/>
          <pc:sldMk cId="1681721029" sldId="290"/>
        </pc:sldMkLst>
      </pc:sldChg>
      <pc:sldChg chg="addSp modSp">
        <pc:chgData name="Rohith, Rohith" userId="S::rohi7982@stthomas.edu::50747723-4647-4b6a-b82a-92e6b83ef69a" providerId="AD" clId="Web-{4B706061-6BF8-A385-BF9C-DDD4A57B9AA9}" dt="2025-12-03T21:30:57.298" v="37" actId="14100"/>
        <pc:sldMkLst>
          <pc:docMk/>
          <pc:sldMk cId="1378801968" sldId="291"/>
        </pc:sldMkLst>
        <pc:picChg chg="add mod">
          <ac:chgData name="Rohith, Rohith" userId="S::rohi7982@stthomas.edu::50747723-4647-4b6a-b82a-92e6b83ef69a" providerId="AD" clId="Web-{4B706061-6BF8-A385-BF9C-DDD4A57B9AA9}" dt="2025-12-03T21:28:52.910" v="32" actId="14100"/>
          <ac:picMkLst>
            <pc:docMk/>
            <pc:sldMk cId="1378801968" sldId="291"/>
            <ac:picMk id="6" creationId="{530288F9-583C-AE6F-7F3C-DF26F8C4C159}"/>
          </ac:picMkLst>
        </pc:picChg>
        <pc:picChg chg="add mod">
          <ac:chgData name="Rohith, Rohith" userId="S::rohi7982@stthomas.edu::50747723-4647-4b6a-b82a-92e6b83ef69a" providerId="AD" clId="Web-{4B706061-6BF8-A385-BF9C-DDD4A57B9AA9}" dt="2025-12-03T21:30:57.298" v="37" actId="14100"/>
          <ac:picMkLst>
            <pc:docMk/>
            <pc:sldMk cId="1378801968" sldId="291"/>
            <ac:picMk id="7" creationId="{881878BD-5B93-B5E5-EEE9-A60316E6A1AA}"/>
          </ac:picMkLst>
        </pc:picChg>
      </pc:sldChg>
      <pc:sldChg chg="delSp">
        <pc:chgData name="Rohith, Rohith" userId="S::rohi7982@stthomas.edu::50747723-4647-4b6a-b82a-92e6b83ef69a" providerId="AD" clId="Web-{4B706061-6BF8-A385-BF9C-DDD4A57B9AA9}" dt="2025-12-04T01:17:56.958" v="168"/>
        <pc:sldMkLst>
          <pc:docMk/>
          <pc:sldMk cId="3960623600" sldId="296"/>
        </pc:sldMkLst>
      </pc:sldChg>
      <pc:sldChg chg="modSp">
        <pc:chgData name="Rohith, Rohith" userId="S::rohi7982@stthomas.edu::50747723-4647-4b6a-b82a-92e6b83ef69a" providerId="AD" clId="Web-{4B706061-6BF8-A385-BF9C-DDD4A57B9AA9}" dt="2025-12-04T01:19:34.053" v="199" actId="20577"/>
        <pc:sldMkLst>
          <pc:docMk/>
          <pc:sldMk cId="1337871442" sldId="299"/>
        </pc:sldMkLst>
        <pc:spChg chg="mod">
          <ac:chgData name="Rohith, Rohith" userId="S::rohi7982@stthomas.edu::50747723-4647-4b6a-b82a-92e6b83ef69a" providerId="AD" clId="Web-{4B706061-6BF8-A385-BF9C-DDD4A57B9AA9}" dt="2025-12-04T01:19:34.053" v="199" actId="20577"/>
          <ac:spMkLst>
            <pc:docMk/>
            <pc:sldMk cId="1337871442" sldId="299"/>
            <ac:spMk id="3" creationId="{68D65D45-E87D-4258-65A2-972D199F0886}"/>
          </ac:spMkLst>
        </pc:spChg>
      </pc:sldChg>
      <pc:sldChg chg="addSp delSp modSp">
        <pc:chgData name="Rohith, Rohith" userId="S::rohi7982@stthomas.edu::50747723-4647-4b6a-b82a-92e6b83ef69a" providerId="AD" clId="Web-{4B706061-6BF8-A385-BF9C-DDD4A57B9AA9}" dt="2025-12-03T21:36:49.675" v="56" actId="14100"/>
        <pc:sldMkLst>
          <pc:docMk/>
          <pc:sldMk cId="4268557393" sldId="304"/>
        </pc:sldMkLst>
        <pc:picChg chg="add mod">
          <ac:chgData name="Rohith, Rohith" userId="S::rohi7982@stthomas.edu::50747723-4647-4b6a-b82a-92e6b83ef69a" providerId="AD" clId="Web-{4B706061-6BF8-A385-BF9C-DDD4A57B9AA9}" dt="2025-12-03T21:35:58.737" v="50" actId="14100"/>
          <ac:picMkLst>
            <pc:docMk/>
            <pc:sldMk cId="4268557393" sldId="304"/>
            <ac:picMk id="3" creationId="{7B5E1E91-6832-B082-647A-943E914FCC8E}"/>
          </ac:picMkLst>
        </pc:picChg>
        <pc:picChg chg="add mod">
          <ac:chgData name="Rohith, Rohith" userId="S::rohi7982@stthomas.edu::50747723-4647-4b6a-b82a-92e6b83ef69a" providerId="AD" clId="Web-{4B706061-6BF8-A385-BF9C-DDD4A57B9AA9}" dt="2025-12-03T21:36:49.675" v="56" actId="14100"/>
          <ac:picMkLst>
            <pc:docMk/>
            <pc:sldMk cId="4268557393" sldId="304"/>
            <ac:picMk id="5" creationId="{9EB8467D-FA9E-66E7-0B2E-E6A0555EB67A}"/>
          </ac:picMkLst>
        </pc:picChg>
      </pc:sldChg>
      <pc:sldChg chg="addSp delSp modSp">
        <pc:chgData name="Rohith, Rohith" userId="S::rohi7982@stthomas.edu::50747723-4647-4b6a-b82a-92e6b83ef69a" providerId="AD" clId="Web-{4B706061-6BF8-A385-BF9C-DDD4A57B9AA9}" dt="2025-12-03T21:41:18.867" v="77" actId="14100"/>
        <pc:sldMkLst>
          <pc:docMk/>
          <pc:sldMk cId="589100398" sldId="305"/>
        </pc:sldMkLst>
        <pc:picChg chg="add mod">
          <ac:chgData name="Rohith, Rohith" userId="S::rohi7982@stthomas.edu::50747723-4647-4b6a-b82a-92e6b83ef69a" providerId="AD" clId="Web-{4B706061-6BF8-A385-BF9C-DDD4A57B9AA9}" dt="2025-12-03T21:40:54.461" v="73" actId="14100"/>
          <ac:picMkLst>
            <pc:docMk/>
            <pc:sldMk cId="589100398" sldId="305"/>
            <ac:picMk id="3" creationId="{A16F9C6D-2A9D-6E13-9F63-3B6C1A09C6A1}"/>
          </ac:picMkLst>
        </pc:picChg>
        <pc:picChg chg="add mod">
          <ac:chgData name="Rohith, Rohith" userId="S::rohi7982@stthomas.edu::50747723-4647-4b6a-b82a-92e6b83ef69a" providerId="AD" clId="Web-{4B706061-6BF8-A385-BF9C-DDD4A57B9AA9}" dt="2025-12-03T21:39:17.631" v="65" actId="1076"/>
          <ac:picMkLst>
            <pc:docMk/>
            <pc:sldMk cId="589100398" sldId="305"/>
            <ac:picMk id="5" creationId="{D971479C-914B-646C-C41B-ACB85512A81A}"/>
          </ac:picMkLst>
        </pc:picChg>
        <pc:picChg chg="add mod">
          <ac:chgData name="Rohith, Rohith" userId="S::rohi7982@stthomas.edu::50747723-4647-4b6a-b82a-92e6b83ef69a" providerId="AD" clId="Web-{4B706061-6BF8-A385-BF9C-DDD4A57B9AA9}" dt="2025-12-03T21:41:18.867" v="77" actId="14100"/>
          <ac:picMkLst>
            <pc:docMk/>
            <pc:sldMk cId="589100398" sldId="305"/>
            <ac:picMk id="6" creationId="{29242F1F-8136-AF30-CEAF-BC49C7F0B765}"/>
          </ac:picMkLst>
        </pc:picChg>
      </pc:sldChg>
      <pc:sldChg chg="addSp delSp modSp">
        <pc:chgData name="Rohith, Rohith" userId="S::rohi7982@stthomas.edu::50747723-4647-4b6a-b82a-92e6b83ef69a" providerId="AD" clId="Web-{4B706061-6BF8-A385-BF9C-DDD4A57B9AA9}" dt="2025-12-03T21:40:29.398" v="70" actId="14100"/>
        <pc:sldMkLst>
          <pc:docMk/>
          <pc:sldMk cId="4186066923" sldId="306"/>
        </pc:sldMkLst>
        <pc:picChg chg="add mod">
          <ac:chgData name="Rohith, Rohith" userId="S::rohi7982@stthomas.edu::50747723-4647-4b6a-b82a-92e6b83ef69a" providerId="AD" clId="Web-{4B706061-6BF8-A385-BF9C-DDD4A57B9AA9}" dt="2025-12-03T21:40:29.398" v="70" actId="14100"/>
          <ac:picMkLst>
            <pc:docMk/>
            <pc:sldMk cId="4186066923" sldId="306"/>
            <ac:picMk id="7" creationId="{69DE7BB1-AFE6-93C1-D7BA-E902DA9B61F6}"/>
          </ac:picMkLst>
        </pc:picChg>
      </pc:sldChg>
      <pc:sldChg chg="addSp modSp">
        <pc:chgData name="Rohith, Rohith" userId="S::rohi7982@stthomas.edu::50747723-4647-4b6a-b82a-92e6b83ef69a" providerId="AD" clId="Web-{4B706061-6BF8-A385-BF9C-DDD4A57B9AA9}" dt="2025-12-03T21:43:00.122" v="79" actId="1076"/>
        <pc:sldMkLst>
          <pc:docMk/>
          <pc:sldMk cId="914502726" sldId="308"/>
        </pc:sldMkLst>
        <pc:picChg chg="add mod">
          <ac:chgData name="Rohith, Rohith" userId="S::rohi7982@stthomas.edu::50747723-4647-4b6a-b82a-92e6b83ef69a" providerId="AD" clId="Web-{4B706061-6BF8-A385-BF9C-DDD4A57B9AA9}" dt="2025-12-03T21:43:00.122" v="79" actId="1076"/>
          <ac:picMkLst>
            <pc:docMk/>
            <pc:sldMk cId="914502726" sldId="308"/>
            <ac:picMk id="2" creationId="{22C32209-4013-9F17-1EA8-7AF0AB8B29D9}"/>
          </ac:picMkLst>
        </pc:picChg>
      </pc:sldChg>
      <pc:sldChg chg="addSp modSp">
        <pc:chgData name="Rohith, Rohith" userId="S::rohi7982@stthomas.edu::50747723-4647-4b6a-b82a-92e6b83ef69a" providerId="AD" clId="Web-{4B706061-6BF8-A385-BF9C-DDD4A57B9AA9}" dt="2025-12-03T21:44:45.391" v="91" actId="1076"/>
        <pc:sldMkLst>
          <pc:docMk/>
          <pc:sldMk cId="300204442" sldId="310"/>
        </pc:sldMkLst>
        <pc:spChg chg="mod">
          <ac:chgData name="Rohith, Rohith" userId="S::rohi7982@stthomas.edu::50747723-4647-4b6a-b82a-92e6b83ef69a" providerId="AD" clId="Web-{4B706061-6BF8-A385-BF9C-DDD4A57B9AA9}" dt="2025-12-03T21:43:58.937" v="84" actId="14100"/>
          <ac:spMkLst>
            <pc:docMk/>
            <pc:sldMk cId="300204442" sldId="310"/>
            <ac:spMk id="4" creationId="{83A6A0CF-88A3-5AE1-06D5-D7CB5AC047F3}"/>
          </ac:spMkLst>
        </pc:spChg>
        <pc:picChg chg="add mod">
          <ac:chgData name="Rohith, Rohith" userId="S::rohi7982@stthomas.edu::50747723-4647-4b6a-b82a-92e6b83ef69a" providerId="AD" clId="Web-{4B706061-6BF8-A385-BF9C-DDD4A57B9AA9}" dt="2025-12-03T21:44:04.140" v="85" actId="14100"/>
          <ac:picMkLst>
            <pc:docMk/>
            <pc:sldMk cId="300204442" sldId="310"/>
            <ac:picMk id="2" creationId="{BEDA9131-3942-26B5-CE58-270393A43474}"/>
          </ac:picMkLst>
        </pc:picChg>
        <pc:picChg chg="add mod">
          <ac:chgData name="Rohith, Rohith" userId="S::rohi7982@stthomas.edu::50747723-4647-4b6a-b82a-92e6b83ef69a" providerId="AD" clId="Web-{4B706061-6BF8-A385-BF9C-DDD4A57B9AA9}" dt="2025-12-03T21:44:45.391" v="91" actId="1076"/>
          <ac:picMkLst>
            <pc:docMk/>
            <pc:sldMk cId="300204442" sldId="310"/>
            <ac:picMk id="3" creationId="{4CF795A0-0A9A-DC3A-5EEC-1F16541FF4AC}"/>
          </ac:picMkLst>
        </pc:picChg>
      </pc:sldChg>
      <pc:sldChg chg="addSp modSp">
        <pc:chgData name="Rohith, Rohith" userId="S::rohi7982@stthomas.edu::50747723-4647-4b6a-b82a-92e6b83ef69a" providerId="AD" clId="Web-{4B706061-6BF8-A385-BF9C-DDD4A57B9AA9}" dt="2025-12-03T21:46:10.220" v="99" actId="14100"/>
        <pc:sldMkLst>
          <pc:docMk/>
          <pc:sldMk cId="984432068" sldId="312"/>
        </pc:sldMkLst>
        <pc:spChg chg="mod">
          <ac:chgData name="Rohith, Rohith" userId="S::rohi7982@stthomas.edu::50747723-4647-4b6a-b82a-92e6b83ef69a" providerId="AD" clId="Web-{4B706061-6BF8-A385-BF9C-DDD4A57B9AA9}" dt="2025-12-03T21:45:42.079" v="95" actId="14100"/>
          <ac:spMkLst>
            <pc:docMk/>
            <pc:sldMk cId="984432068" sldId="312"/>
            <ac:spMk id="4" creationId="{61BBBF02-E108-C904-2FB0-B92E54C7A4DA}"/>
          </ac:spMkLst>
        </pc:spChg>
        <pc:picChg chg="add mod">
          <ac:chgData name="Rohith, Rohith" userId="S::rohi7982@stthomas.edu::50747723-4647-4b6a-b82a-92e6b83ef69a" providerId="AD" clId="Web-{4B706061-6BF8-A385-BF9C-DDD4A57B9AA9}" dt="2025-12-03T21:45:36.126" v="94" actId="14100"/>
          <ac:picMkLst>
            <pc:docMk/>
            <pc:sldMk cId="984432068" sldId="312"/>
            <ac:picMk id="2" creationId="{85072EBC-9BBE-8124-DC93-A8A956B5C0EF}"/>
          </ac:picMkLst>
        </pc:picChg>
        <pc:picChg chg="add mod">
          <ac:chgData name="Rohith, Rohith" userId="S::rohi7982@stthomas.edu::50747723-4647-4b6a-b82a-92e6b83ef69a" providerId="AD" clId="Web-{4B706061-6BF8-A385-BF9C-DDD4A57B9AA9}" dt="2025-12-03T21:46:10.220" v="99" actId="14100"/>
          <ac:picMkLst>
            <pc:docMk/>
            <pc:sldMk cId="984432068" sldId="312"/>
            <ac:picMk id="3" creationId="{D6B421E9-D4C7-04F9-E63C-4A05BE819ED9}"/>
          </ac:picMkLst>
        </pc:picChg>
      </pc:sldChg>
      <pc:sldChg chg="addSp modSp">
        <pc:chgData name="Rohith, Rohith" userId="S::rohi7982@stthomas.edu::50747723-4647-4b6a-b82a-92e6b83ef69a" providerId="AD" clId="Web-{4B706061-6BF8-A385-BF9C-DDD4A57B9AA9}" dt="2025-12-03T21:47:15.520" v="104" actId="14100"/>
        <pc:sldMkLst>
          <pc:docMk/>
          <pc:sldMk cId="85934880" sldId="313"/>
        </pc:sldMkLst>
        <pc:picChg chg="add mod">
          <ac:chgData name="Rohith, Rohith" userId="S::rohi7982@stthomas.edu::50747723-4647-4b6a-b82a-92e6b83ef69a" providerId="AD" clId="Web-{4B706061-6BF8-A385-BF9C-DDD4A57B9AA9}" dt="2025-12-03T21:47:15.520" v="104" actId="14100"/>
          <ac:picMkLst>
            <pc:docMk/>
            <pc:sldMk cId="85934880" sldId="313"/>
            <ac:picMk id="6" creationId="{82390404-2061-8806-2223-3EE26BEE4F14}"/>
          </ac:picMkLst>
        </pc:picChg>
      </pc:sldChg>
      <pc:sldChg chg="addSp delSp modSp">
        <pc:chgData name="Rohith, Rohith" userId="S::rohi7982@stthomas.edu::50747723-4647-4b6a-b82a-92e6b83ef69a" providerId="AD" clId="Web-{4B706061-6BF8-A385-BF9C-DDD4A57B9AA9}" dt="2025-12-04T01:17:33.738" v="167" actId="14100"/>
        <pc:sldMkLst>
          <pc:docMk/>
          <pc:sldMk cId="199273448" sldId="314"/>
        </pc:sldMkLst>
        <pc:spChg chg="mod">
          <ac:chgData name="Rohith, Rohith" userId="S::rohi7982@stthomas.edu::50747723-4647-4b6a-b82a-92e6b83ef69a" providerId="AD" clId="Web-{4B706061-6BF8-A385-BF9C-DDD4A57B9AA9}" dt="2025-12-04T01:07:41.407" v="143" actId="14100"/>
          <ac:spMkLst>
            <pc:docMk/>
            <pc:sldMk cId="199273448" sldId="314"/>
            <ac:spMk id="5" creationId="{F3FD9045-4EF5-FDDC-E59D-6EF58B2D3186}"/>
          </ac:spMkLst>
        </pc:spChg>
        <pc:picChg chg="add mod">
          <ac:chgData name="Rohith, Rohith" userId="S::rohi7982@stthomas.edu::50747723-4647-4b6a-b82a-92e6b83ef69a" providerId="AD" clId="Web-{4B706061-6BF8-A385-BF9C-DDD4A57B9AA9}" dt="2025-12-04T01:16:05.604" v="160" actId="14100"/>
          <ac:picMkLst>
            <pc:docMk/>
            <pc:sldMk cId="199273448" sldId="314"/>
            <ac:picMk id="3" creationId="{1AC0FA7D-A734-DD8F-A694-88E558D320B6}"/>
          </ac:picMkLst>
        </pc:picChg>
        <pc:picChg chg="add mod">
          <ac:chgData name="Rohith, Rohith" userId="S::rohi7982@stthomas.edu::50747723-4647-4b6a-b82a-92e6b83ef69a" providerId="AD" clId="Web-{4B706061-6BF8-A385-BF9C-DDD4A57B9AA9}" dt="2025-12-04T01:17:33.738" v="167" actId="14100"/>
          <ac:picMkLst>
            <pc:docMk/>
            <pc:sldMk cId="199273448" sldId="314"/>
            <ac:picMk id="6" creationId="{C172B0DD-5D08-17C9-50F2-15ACA5013B3F}"/>
          </ac:picMkLst>
        </pc:picChg>
      </pc:sldChg>
      <pc:sldChg chg="addSp modSp">
        <pc:chgData name="Rohith, Rohith" userId="S::rohi7982@stthomas.edu::50747723-4647-4b6a-b82a-92e6b83ef69a" providerId="AD" clId="Web-{4B706061-6BF8-A385-BF9C-DDD4A57B9AA9}" dt="2025-12-04T01:05:38.184" v="140" actId="14100"/>
        <pc:sldMkLst>
          <pc:docMk/>
          <pc:sldMk cId="1340283478" sldId="316"/>
        </pc:sldMkLst>
        <pc:spChg chg="mod">
          <ac:chgData name="Rohith, Rohith" userId="S::rohi7982@stthomas.edu::50747723-4647-4b6a-b82a-92e6b83ef69a" providerId="AD" clId="Web-{4B706061-6BF8-A385-BF9C-DDD4A57B9AA9}" dt="2025-12-04T01:05:38.184" v="140" actId="14100"/>
          <ac:spMkLst>
            <pc:docMk/>
            <pc:sldMk cId="1340283478" sldId="316"/>
            <ac:spMk id="4" creationId="{A47296BB-8FC8-B8F1-25DC-9912705F563F}"/>
          </ac:spMkLst>
        </pc:spChg>
        <pc:picChg chg="add mod">
          <ac:chgData name="Rohith, Rohith" userId="S::rohi7982@stthomas.edu::50747723-4647-4b6a-b82a-92e6b83ef69a" providerId="AD" clId="Web-{4B706061-6BF8-A385-BF9C-DDD4A57B9AA9}" dt="2025-12-04T01:05:32.997" v="139" actId="1076"/>
          <ac:picMkLst>
            <pc:docMk/>
            <pc:sldMk cId="1340283478" sldId="316"/>
            <ac:picMk id="2" creationId="{6C477921-0740-1D1B-708F-BA819E5737B2}"/>
          </ac:picMkLst>
        </pc:picChg>
      </pc:sldChg>
      <pc:sldChg chg="addSp modSp">
        <pc:chgData name="Rohith, Rohith" userId="S::rohi7982@stthomas.edu::50747723-4647-4b6a-b82a-92e6b83ef69a" providerId="AD" clId="Web-{4B706061-6BF8-A385-BF9C-DDD4A57B9AA9}" dt="2025-12-04T01:11:35.258" v="152" actId="14100"/>
        <pc:sldMkLst>
          <pc:docMk/>
          <pc:sldMk cId="624892153" sldId="318"/>
        </pc:sldMkLst>
        <pc:picChg chg="add mod">
          <ac:chgData name="Rohith, Rohith" userId="S::rohi7982@stthomas.edu::50747723-4647-4b6a-b82a-92e6b83ef69a" providerId="AD" clId="Web-{4B706061-6BF8-A385-BF9C-DDD4A57B9AA9}" dt="2025-12-04T00:29:55.633" v="137" actId="1076"/>
          <ac:picMkLst>
            <pc:docMk/>
            <pc:sldMk cId="624892153" sldId="318"/>
            <ac:picMk id="2" creationId="{CAD8E55A-5798-2932-C8C6-A5F32A524243}"/>
          </ac:picMkLst>
        </pc:picChg>
        <pc:picChg chg="add mod">
          <ac:chgData name="Rohith, Rohith" userId="S::rohi7982@stthomas.edu::50747723-4647-4b6a-b82a-92e6b83ef69a" providerId="AD" clId="Web-{4B706061-6BF8-A385-BF9C-DDD4A57B9AA9}" dt="2025-12-04T01:11:07.351" v="148" actId="14100"/>
          <ac:picMkLst>
            <pc:docMk/>
            <pc:sldMk cId="624892153" sldId="318"/>
            <ac:picMk id="3" creationId="{D65595D3-3E32-ACF5-36DE-7B71F4E73001}"/>
          </ac:picMkLst>
        </pc:picChg>
        <pc:picChg chg="add mod">
          <ac:chgData name="Rohith, Rohith" userId="S::rohi7982@stthomas.edu::50747723-4647-4b6a-b82a-92e6b83ef69a" providerId="AD" clId="Web-{4B706061-6BF8-A385-BF9C-DDD4A57B9AA9}" dt="2025-12-04T01:11:35.258" v="152" actId="14100"/>
          <ac:picMkLst>
            <pc:docMk/>
            <pc:sldMk cId="624892153" sldId="318"/>
            <ac:picMk id="5" creationId="{4EBC6DCF-7C62-7367-6354-4F86479DE6AF}"/>
          </ac:picMkLst>
        </pc:picChg>
      </pc:sldChg>
      <pc:sldChg chg="addSp modSp">
        <pc:chgData name="Rohith, Rohith" userId="S::rohi7982@stthomas.edu::50747723-4647-4b6a-b82a-92e6b83ef69a" providerId="AD" clId="Web-{4B706061-6BF8-A385-BF9C-DDD4A57B9AA9}" dt="2025-12-04T01:14:10.136" v="156" actId="14100"/>
        <pc:sldMkLst>
          <pc:docMk/>
          <pc:sldMk cId="27292683" sldId="320"/>
        </pc:sldMkLst>
        <pc:picChg chg="add mod">
          <ac:chgData name="Rohith, Rohith" userId="S::rohi7982@stthomas.edu::50747723-4647-4b6a-b82a-92e6b83ef69a" providerId="AD" clId="Web-{4B706061-6BF8-A385-BF9C-DDD4A57B9AA9}" dt="2025-12-04T01:14:10.136" v="156" actId="14100"/>
          <ac:picMkLst>
            <pc:docMk/>
            <pc:sldMk cId="27292683" sldId="320"/>
            <ac:picMk id="6" creationId="{4B29A7CC-3728-0487-4128-7A4F870FE099}"/>
          </ac:picMkLst>
        </pc:picChg>
      </pc:sldChg>
    </pc:docChg>
  </pc:docChgLst>
  <pc:docChgLst>
    <pc:chgData name="Delgadillo Bonequi, Ian I." userId="S::delg5279@stthomas.edu::59d15a70-9a70-4037-a7a6-9588d120c116" providerId="AD" clId="Web-{51E157D1-1E4D-532C-A762-E178D7A1FF1B}"/>
    <pc:docChg chg="addSld delSld modSld sldOrd">
      <pc:chgData name="Delgadillo Bonequi, Ian I." userId="S::delg5279@stthomas.edu::59d15a70-9a70-4037-a7a6-9588d120c116" providerId="AD" clId="Web-{51E157D1-1E4D-532C-A762-E178D7A1FF1B}" dt="2025-12-02T06:27:31.991" v="2036" actId="20577"/>
      <pc:docMkLst>
        <pc:docMk/>
      </pc:docMkLst>
      <pc:sldChg chg="modSp">
        <pc:chgData name="Delgadillo Bonequi, Ian I." userId="S::delg5279@stthomas.edu::59d15a70-9a70-4037-a7a6-9588d120c116" providerId="AD" clId="Web-{51E157D1-1E4D-532C-A762-E178D7A1FF1B}" dt="2025-12-02T03:12:13.418" v="0" actId="20577"/>
        <pc:sldMkLst>
          <pc:docMk/>
          <pc:sldMk cId="109857222" sldId="256"/>
        </pc:sldMkLst>
        <pc:spChg chg="mod">
          <ac:chgData name="Delgadillo Bonequi, Ian I." userId="S::delg5279@stthomas.edu::59d15a70-9a70-4037-a7a6-9588d120c116" providerId="AD" clId="Web-{51E157D1-1E4D-532C-A762-E178D7A1FF1B}" dt="2025-12-02T03:12:13.418" v="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ord">
        <pc:chgData name="Delgadillo Bonequi, Ian I." userId="S::delg5279@stthomas.edu::59d15a70-9a70-4037-a7a6-9588d120c116" providerId="AD" clId="Web-{51E157D1-1E4D-532C-A762-E178D7A1FF1B}" dt="2025-12-02T05:25:24.601" v="1672" actId="20577"/>
        <pc:sldMkLst>
          <pc:docMk/>
          <pc:sldMk cId="2659284441" sldId="265"/>
        </pc:sldMkLst>
        <pc:spChg chg="mod">
          <ac:chgData name="Delgadillo Bonequi, Ian I." userId="S::delg5279@stthomas.edu::59d15a70-9a70-4037-a7a6-9588d120c116" providerId="AD" clId="Web-{51E157D1-1E4D-532C-A762-E178D7A1FF1B}" dt="2025-12-02T03:43:13.833" v="1019" actId="20577"/>
          <ac:spMkLst>
            <pc:docMk/>
            <pc:sldMk cId="2659284441" sldId="265"/>
            <ac:spMk id="2" creationId="{A6563590-3F91-E53D-66B9-70D1CAC90600}"/>
          </ac:spMkLst>
        </pc:spChg>
        <pc:spChg chg="mod">
          <ac:chgData name="Delgadillo Bonequi, Ian I." userId="S::delg5279@stthomas.edu::59d15a70-9a70-4037-a7a6-9588d120c116" providerId="AD" clId="Web-{51E157D1-1E4D-532C-A762-E178D7A1FF1B}" dt="2025-12-02T05:25:24.601" v="1672" actId="20577"/>
          <ac:spMkLst>
            <pc:docMk/>
            <pc:sldMk cId="2659284441" sldId="265"/>
            <ac:spMk id="3" creationId="{EB7E33C0-14E0-F2B1-3EC2-B17ADC6034FB}"/>
          </ac:spMkLst>
        </pc:spChg>
      </pc:sldChg>
      <pc:sldChg chg="modSp new">
        <pc:chgData name="Delgadillo Bonequi, Ian I." userId="S::delg5279@stthomas.edu::59d15a70-9a70-4037-a7a6-9588d120c116" providerId="AD" clId="Web-{51E157D1-1E4D-532C-A762-E178D7A1FF1B}" dt="2025-12-02T03:49:38.112" v="1074" actId="20577"/>
        <pc:sldMkLst>
          <pc:docMk/>
          <pc:sldMk cId="1145235283" sldId="267"/>
        </pc:sldMkLst>
        <pc:spChg chg="mod">
          <ac:chgData name="Delgadillo Bonequi, Ian I." userId="S::delg5279@stthomas.edu::59d15a70-9a70-4037-a7a6-9588d120c116" providerId="AD" clId="Web-{51E157D1-1E4D-532C-A762-E178D7A1FF1B}" dt="2025-12-02T03:48:54.424" v="1055" actId="20577"/>
          <ac:spMkLst>
            <pc:docMk/>
            <pc:sldMk cId="1145235283" sldId="267"/>
            <ac:spMk id="2" creationId="{689234EE-DB16-DDFF-6BB9-CC79A5DC95D6}"/>
          </ac:spMkLst>
        </pc:spChg>
        <pc:spChg chg="mod">
          <ac:chgData name="Delgadillo Bonequi, Ian I." userId="S::delg5279@stthomas.edu::59d15a70-9a70-4037-a7a6-9588d120c116" providerId="AD" clId="Web-{51E157D1-1E4D-532C-A762-E178D7A1FF1B}" dt="2025-12-02T03:49:38.112" v="1074" actId="20577"/>
          <ac:spMkLst>
            <pc:docMk/>
            <pc:sldMk cId="1145235283" sldId="267"/>
            <ac:spMk id="3" creationId="{95E1650B-4EBC-8B8D-11C1-3D9BC1D55CC9}"/>
          </ac:spMkLst>
        </pc:spChg>
      </pc:sldChg>
      <pc:sldChg chg="modSp new">
        <pc:chgData name="Delgadillo Bonequi, Ian I." userId="S::delg5279@stthomas.edu::59d15a70-9a70-4037-a7a6-9588d120c116" providerId="AD" clId="Web-{51E157D1-1E4D-532C-A762-E178D7A1FF1B}" dt="2025-12-02T05:21:49.335" v="1507" actId="20577"/>
        <pc:sldMkLst>
          <pc:docMk/>
          <pc:sldMk cId="2222409725" sldId="268"/>
        </pc:sldMkLst>
        <pc:spChg chg="mod">
          <ac:chgData name="Delgadillo Bonequi, Ian I." userId="S::delg5279@stthomas.edu::59d15a70-9a70-4037-a7a6-9588d120c116" providerId="AD" clId="Web-{51E157D1-1E4D-532C-A762-E178D7A1FF1B}" dt="2025-12-02T05:21:49.335" v="1507" actId="20577"/>
          <ac:spMkLst>
            <pc:docMk/>
            <pc:sldMk cId="2222409725" sldId="268"/>
            <ac:spMk id="2" creationId="{4CDC4032-0FBF-23F2-AE6E-E648F97806BD}"/>
          </ac:spMkLst>
        </pc:spChg>
        <pc:spChg chg="mod">
          <ac:chgData name="Delgadillo Bonequi, Ian I." userId="S::delg5279@stthomas.edu::59d15a70-9a70-4037-a7a6-9588d120c116" providerId="AD" clId="Web-{51E157D1-1E4D-532C-A762-E178D7A1FF1B}" dt="2025-12-02T03:57:30.447" v="1288" actId="20577"/>
          <ac:spMkLst>
            <pc:docMk/>
            <pc:sldMk cId="2222409725" sldId="268"/>
            <ac:spMk id="3" creationId="{B96BFF78-92AB-A773-A488-11CA2C65E1A0}"/>
          </ac:spMkLst>
        </pc:spChg>
      </pc:sldChg>
      <pc:sldChg chg="modSp new">
        <pc:chgData name="Delgadillo Bonequi, Ian I." userId="S::delg5279@stthomas.edu::59d15a70-9a70-4037-a7a6-9588d120c116" providerId="AD" clId="Web-{51E157D1-1E4D-532C-A762-E178D7A1FF1B}" dt="2025-12-02T06:27:31.991" v="2036" actId="20577"/>
        <pc:sldMkLst>
          <pc:docMk/>
          <pc:sldMk cId="3730919263" sldId="269"/>
        </pc:sldMkLst>
        <pc:spChg chg="mod">
          <ac:chgData name="Delgadillo Bonequi, Ian I." userId="S::delg5279@stthomas.edu::59d15a70-9a70-4037-a7a6-9588d120c116" providerId="AD" clId="Web-{51E157D1-1E4D-532C-A762-E178D7A1FF1B}" dt="2025-12-02T05:21:55.632" v="1509" actId="20577"/>
          <ac:spMkLst>
            <pc:docMk/>
            <pc:sldMk cId="3730919263" sldId="269"/>
            <ac:spMk id="2" creationId="{77301EB9-1E92-C6A1-1F92-4FD3EE214CD5}"/>
          </ac:spMkLst>
        </pc:spChg>
        <pc:spChg chg="mod">
          <ac:chgData name="Delgadillo Bonequi, Ian I." userId="S::delg5279@stthomas.edu::59d15a70-9a70-4037-a7a6-9588d120c116" providerId="AD" clId="Web-{51E157D1-1E4D-532C-A762-E178D7A1FF1B}" dt="2025-12-02T06:27:31.991" v="2036" actId="20577"/>
          <ac:spMkLst>
            <pc:docMk/>
            <pc:sldMk cId="3730919263" sldId="269"/>
            <ac:spMk id="3" creationId="{E62E0F72-8006-1980-7793-3B13CD73587B}"/>
          </ac:spMkLst>
        </pc:spChg>
      </pc:sldChg>
      <pc:sldChg chg="modSp new">
        <pc:chgData name="Delgadillo Bonequi, Ian I." userId="S::delg5279@stthomas.edu::59d15a70-9a70-4037-a7a6-9588d120c116" providerId="AD" clId="Web-{51E157D1-1E4D-532C-A762-E178D7A1FF1B}" dt="2025-12-02T05:48:50.968" v="1922" actId="20577"/>
        <pc:sldMkLst>
          <pc:docMk/>
          <pc:sldMk cId="1021097401" sldId="271"/>
        </pc:sldMkLst>
        <pc:spChg chg="mod">
          <ac:chgData name="Delgadillo Bonequi, Ian I." userId="S::delg5279@stthomas.edu::59d15a70-9a70-4037-a7a6-9588d120c116" providerId="AD" clId="Web-{51E157D1-1E4D-532C-A762-E178D7A1FF1B}" dt="2025-12-02T05:24:30.695" v="1657" actId="20577"/>
          <ac:spMkLst>
            <pc:docMk/>
            <pc:sldMk cId="1021097401" sldId="271"/>
            <ac:spMk id="2" creationId="{2D6EE58D-7213-0AA1-3DDC-F17ECC8A6C3F}"/>
          </ac:spMkLst>
        </pc:spChg>
        <pc:spChg chg="mod">
          <ac:chgData name="Delgadillo Bonequi, Ian I." userId="S::delg5279@stthomas.edu::59d15a70-9a70-4037-a7a6-9588d120c116" providerId="AD" clId="Web-{51E157D1-1E4D-532C-A762-E178D7A1FF1B}" dt="2025-12-02T05:48:50.968" v="1922" actId="20577"/>
          <ac:spMkLst>
            <pc:docMk/>
            <pc:sldMk cId="1021097401" sldId="271"/>
            <ac:spMk id="3" creationId="{47557BDD-A291-AF6F-A785-934C51F9CEE3}"/>
          </ac:spMkLst>
        </pc:spChg>
      </pc:sldChg>
      <pc:sldChg chg="modSp new">
        <pc:chgData name="Delgadillo Bonequi, Ian I." userId="S::delg5279@stthomas.edu::59d15a70-9a70-4037-a7a6-9588d120c116" providerId="AD" clId="Web-{51E157D1-1E4D-532C-A762-E178D7A1FF1B}" dt="2025-12-02T05:48:53.999" v="1924" actId="20577"/>
        <pc:sldMkLst>
          <pc:docMk/>
          <pc:sldMk cId="3246277256" sldId="272"/>
        </pc:sldMkLst>
        <pc:spChg chg="mod">
          <ac:chgData name="Delgadillo Bonequi, Ian I." userId="S::delg5279@stthomas.edu::59d15a70-9a70-4037-a7a6-9588d120c116" providerId="AD" clId="Web-{51E157D1-1E4D-532C-A762-E178D7A1FF1B}" dt="2025-12-02T05:25:15.398" v="1668" actId="20577"/>
          <ac:spMkLst>
            <pc:docMk/>
            <pc:sldMk cId="3246277256" sldId="272"/>
            <ac:spMk id="2" creationId="{BEAFD58F-0B5B-7645-9F81-03E099204757}"/>
          </ac:spMkLst>
        </pc:spChg>
        <pc:spChg chg="mod">
          <ac:chgData name="Delgadillo Bonequi, Ian I." userId="S::delg5279@stthomas.edu::59d15a70-9a70-4037-a7a6-9588d120c116" providerId="AD" clId="Web-{51E157D1-1E4D-532C-A762-E178D7A1FF1B}" dt="2025-12-02T05:48:53.999" v="1924" actId="20577"/>
          <ac:spMkLst>
            <pc:docMk/>
            <pc:sldMk cId="3246277256" sldId="272"/>
            <ac:spMk id="3" creationId="{26E4BB77-CB71-4518-2D81-225FF175AEDC}"/>
          </ac:spMkLst>
        </pc:spChg>
      </pc:sldChg>
      <pc:sldChg chg="modSp new">
        <pc:chgData name="Delgadillo Bonequi, Ian I." userId="S::delg5279@stthomas.edu::59d15a70-9a70-4037-a7a6-9588d120c116" providerId="AD" clId="Web-{51E157D1-1E4D-532C-A762-E178D7A1FF1B}" dt="2025-12-02T06:26:43.569" v="2034" actId="20577"/>
        <pc:sldMkLst>
          <pc:docMk/>
          <pc:sldMk cId="1846960399" sldId="273"/>
        </pc:sldMkLst>
        <pc:spChg chg="mod">
          <ac:chgData name="Delgadillo Bonequi, Ian I." userId="S::delg5279@stthomas.edu::59d15a70-9a70-4037-a7a6-9588d120c116" providerId="AD" clId="Web-{51E157D1-1E4D-532C-A762-E178D7A1FF1B}" dt="2025-12-02T05:48:21.780" v="1909" actId="20577"/>
          <ac:spMkLst>
            <pc:docMk/>
            <pc:sldMk cId="1846960399" sldId="273"/>
            <ac:spMk id="2" creationId="{F170EEA5-EE32-806D-A12E-1962ACBEEBBA}"/>
          </ac:spMkLst>
        </pc:spChg>
        <pc:spChg chg="mod">
          <ac:chgData name="Delgadillo Bonequi, Ian I." userId="S::delg5279@stthomas.edu::59d15a70-9a70-4037-a7a6-9588d120c116" providerId="AD" clId="Web-{51E157D1-1E4D-532C-A762-E178D7A1FF1B}" dt="2025-12-02T06:26:43.569" v="2034" actId="20577"/>
          <ac:spMkLst>
            <pc:docMk/>
            <pc:sldMk cId="1846960399" sldId="273"/>
            <ac:spMk id="3" creationId="{5380697D-5A55-CD4A-D0D4-50487B7C905B}"/>
          </ac:spMkLst>
        </pc:spChg>
      </pc:sldChg>
    </pc:docChg>
  </pc:docChgLst>
  <pc:docChgLst>
    <pc:chgData name="Ravi Kumar, Manoj Kumar" userId="S::ravi5419@stthomas.edu::bd975508-e4b8-4100-9095-7d64054ff3d1" providerId="AD" clId="Web-{A31202D2-110C-CBD5-E834-C68C9E066323}"/>
    <pc:docChg chg="addSld modSld">
      <pc:chgData name="Ravi Kumar, Manoj Kumar" userId="S::ravi5419@stthomas.edu::bd975508-e4b8-4100-9095-7d64054ff3d1" providerId="AD" clId="Web-{A31202D2-110C-CBD5-E834-C68C9E066323}" dt="2025-12-03T06:17:39.573" v="107" actId="20577"/>
      <pc:docMkLst>
        <pc:docMk/>
      </pc:docMkLst>
      <pc:sldChg chg="modSp new">
        <pc:chgData name="Ravi Kumar, Manoj Kumar" userId="S::ravi5419@stthomas.edu::bd975508-e4b8-4100-9095-7d64054ff3d1" providerId="AD" clId="Web-{A31202D2-110C-CBD5-E834-C68C9E066323}" dt="2025-12-03T06:17:39.573" v="107" actId="20577"/>
        <pc:sldMkLst>
          <pc:docMk/>
          <pc:sldMk cId="1441249847" sldId="298"/>
        </pc:sldMkLst>
        <pc:spChg chg="mod">
          <ac:chgData name="Ravi Kumar, Manoj Kumar" userId="S::ravi5419@stthomas.edu::bd975508-e4b8-4100-9095-7d64054ff3d1" providerId="AD" clId="Web-{A31202D2-110C-CBD5-E834-C68C9E066323}" dt="2025-12-03T06:17:39.573" v="107" actId="20577"/>
          <ac:spMkLst>
            <pc:docMk/>
            <pc:sldMk cId="1441249847" sldId="298"/>
            <ac:spMk id="2" creationId="{C928C4A4-99A1-C6E7-6672-187278058CEA}"/>
          </ac:spMkLst>
        </pc:spChg>
        <pc:spChg chg="mod">
          <ac:chgData name="Ravi Kumar, Manoj Kumar" userId="S::ravi5419@stthomas.edu::bd975508-e4b8-4100-9095-7d64054ff3d1" providerId="AD" clId="Web-{A31202D2-110C-CBD5-E834-C68C9E066323}" dt="2025-12-03T06:08:53.910" v="10" actId="20577"/>
          <ac:spMkLst>
            <pc:docMk/>
            <pc:sldMk cId="1441249847" sldId="298"/>
            <ac:spMk id="3" creationId="{8BB3BC93-B5EC-7D67-5CD9-8211EF8CDD88}"/>
          </ac:spMkLst>
        </pc:spChg>
      </pc:sldChg>
      <pc:sldChg chg="modSp new">
        <pc:chgData name="Ravi Kumar, Manoj Kumar" userId="S::ravi5419@stthomas.edu::bd975508-e4b8-4100-9095-7d64054ff3d1" providerId="AD" clId="Web-{A31202D2-110C-CBD5-E834-C68C9E066323}" dt="2025-12-03T06:17:30.651" v="106" actId="20577"/>
        <pc:sldMkLst>
          <pc:docMk/>
          <pc:sldMk cId="1337871442" sldId="299"/>
        </pc:sldMkLst>
        <pc:spChg chg="mod">
          <ac:chgData name="Ravi Kumar, Manoj Kumar" userId="S::ravi5419@stthomas.edu::bd975508-e4b8-4100-9095-7d64054ff3d1" providerId="AD" clId="Web-{A31202D2-110C-CBD5-E834-C68C9E066323}" dt="2025-12-03T06:17:30.651" v="106" actId="20577"/>
          <ac:spMkLst>
            <pc:docMk/>
            <pc:sldMk cId="1337871442" sldId="299"/>
            <ac:spMk id="2" creationId="{7903E873-E4A7-9F10-533A-65C394824B62}"/>
          </ac:spMkLst>
        </pc:spChg>
        <pc:spChg chg="mod">
          <ac:chgData name="Ravi Kumar, Manoj Kumar" userId="S::ravi5419@stthomas.edu::bd975508-e4b8-4100-9095-7d64054ff3d1" providerId="AD" clId="Web-{A31202D2-110C-CBD5-E834-C68C9E066323}" dt="2025-12-03T06:10:53.177" v="17" actId="20577"/>
          <ac:spMkLst>
            <pc:docMk/>
            <pc:sldMk cId="1337871442" sldId="299"/>
            <ac:spMk id="3" creationId="{68D65D45-E87D-4258-65A2-972D199F0886}"/>
          </ac:spMkLst>
        </pc:spChg>
      </pc:sldChg>
      <pc:sldChg chg="modSp new">
        <pc:chgData name="Ravi Kumar, Manoj Kumar" userId="S::ravi5419@stthomas.edu::bd975508-e4b8-4100-9095-7d64054ff3d1" providerId="AD" clId="Web-{A31202D2-110C-CBD5-E834-C68C9E066323}" dt="2025-12-03T06:17:21.604" v="105" actId="20577"/>
        <pc:sldMkLst>
          <pc:docMk/>
          <pc:sldMk cId="636671362" sldId="300"/>
        </pc:sldMkLst>
        <pc:spChg chg="mod">
          <ac:chgData name="Ravi Kumar, Manoj Kumar" userId="S::ravi5419@stthomas.edu::bd975508-e4b8-4100-9095-7d64054ff3d1" providerId="AD" clId="Web-{A31202D2-110C-CBD5-E834-C68C9E066323}" dt="2025-12-03T06:17:21.604" v="105" actId="20577"/>
          <ac:spMkLst>
            <pc:docMk/>
            <pc:sldMk cId="636671362" sldId="300"/>
            <ac:spMk id="2" creationId="{F0D55E82-1DB6-C412-FE53-12C2E1FC5E3C}"/>
          </ac:spMkLst>
        </pc:spChg>
        <pc:spChg chg="mod">
          <ac:chgData name="Ravi Kumar, Manoj Kumar" userId="S::ravi5419@stthomas.edu::bd975508-e4b8-4100-9095-7d64054ff3d1" providerId="AD" clId="Web-{A31202D2-110C-CBD5-E834-C68C9E066323}" dt="2025-12-03T06:11:45.568" v="24" actId="20577"/>
          <ac:spMkLst>
            <pc:docMk/>
            <pc:sldMk cId="636671362" sldId="300"/>
            <ac:spMk id="3" creationId="{1FE87CB0-47DC-3035-29F4-5A46BF118BDB}"/>
          </ac:spMkLst>
        </pc:spChg>
      </pc:sldChg>
      <pc:sldChg chg="modSp new">
        <pc:chgData name="Ravi Kumar, Manoj Kumar" userId="S::ravi5419@stthomas.edu::bd975508-e4b8-4100-9095-7d64054ff3d1" providerId="AD" clId="Web-{A31202D2-110C-CBD5-E834-C68C9E066323}" dt="2025-12-03T06:17:12.916" v="104" actId="20577"/>
        <pc:sldMkLst>
          <pc:docMk/>
          <pc:sldMk cId="2285398546" sldId="301"/>
        </pc:sldMkLst>
        <pc:spChg chg="mod">
          <ac:chgData name="Ravi Kumar, Manoj Kumar" userId="S::ravi5419@stthomas.edu::bd975508-e4b8-4100-9095-7d64054ff3d1" providerId="AD" clId="Web-{A31202D2-110C-CBD5-E834-C68C9E066323}" dt="2025-12-03T06:17:12.916" v="104" actId="20577"/>
          <ac:spMkLst>
            <pc:docMk/>
            <pc:sldMk cId="2285398546" sldId="301"/>
            <ac:spMk id="2" creationId="{7DC561F6-CBF8-A4B8-1DE9-2F1652551E87}"/>
          </ac:spMkLst>
        </pc:spChg>
        <pc:spChg chg="mod">
          <ac:chgData name="Ravi Kumar, Manoj Kumar" userId="S::ravi5419@stthomas.edu::bd975508-e4b8-4100-9095-7d64054ff3d1" providerId="AD" clId="Web-{A31202D2-110C-CBD5-E834-C68C9E066323}" dt="2025-12-03T06:12:27.162" v="31" actId="20577"/>
          <ac:spMkLst>
            <pc:docMk/>
            <pc:sldMk cId="2285398546" sldId="301"/>
            <ac:spMk id="3" creationId="{80A52DB7-BE74-327B-5CE7-A482000BD3CF}"/>
          </ac:spMkLst>
        </pc:spChg>
      </pc:sldChg>
      <pc:sldChg chg="modSp new">
        <pc:chgData name="Ravi Kumar, Manoj Kumar" userId="S::ravi5419@stthomas.edu::bd975508-e4b8-4100-9095-7d64054ff3d1" providerId="AD" clId="Web-{A31202D2-110C-CBD5-E834-C68C9E066323}" dt="2025-12-03T06:16:53.743" v="103" actId="20577"/>
        <pc:sldMkLst>
          <pc:docMk/>
          <pc:sldMk cId="3135086509" sldId="302"/>
        </pc:sldMkLst>
        <pc:spChg chg="mod">
          <ac:chgData name="Ravi Kumar, Manoj Kumar" userId="S::ravi5419@stthomas.edu::bd975508-e4b8-4100-9095-7d64054ff3d1" providerId="AD" clId="Web-{A31202D2-110C-CBD5-E834-C68C9E066323}" dt="2025-12-03T06:14:39.881" v="67" actId="14100"/>
          <ac:spMkLst>
            <pc:docMk/>
            <pc:sldMk cId="3135086509" sldId="302"/>
            <ac:spMk id="2" creationId="{24B2F5B0-A03D-1C89-3FE0-B76B64AE8E84}"/>
          </ac:spMkLst>
        </pc:spChg>
        <pc:spChg chg="mod">
          <ac:chgData name="Ravi Kumar, Manoj Kumar" userId="S::ravi5419@stthomas.edu::bd975508-e4b8-4100-9095-7d64054ff3d1" providerId="AD" clId="Web-{A31202D2-110C-CBD5-E834-C68C9E066323}" dt="2025-12-03T06:16:53.743" v="103" actId="20577"/>
          <ac:spMkLst>
            <pc:docMk/>
            <pc:sldMk cId="3135086509" sldId="302"/>
            <ac:spMk id="3" creationId="{2A7206B1-813D-B8A9-E930-12C8D85BEF01}"/>
          </ac:spMkLst>
        </pc:spChg>
      </pc:sldChg>
    </pc:docChg>
  </pc:docChgLst>
  <pc:docChgLst>
    <pc:chgData name="Delgadillo Bonequi, Ian I." userId="S::delg5279@stthomas.edu::59d15a70-9a70-4037-a7a6-9588d120c116" providerId="AD" clId="Web-{D0FAA2F8-0A85-13A2-30E2-30538704BD48}"/>
    <pc:docChg chg="modSld">
      <pc:chgData name="Delgadillo Bonequi, Ian I." userId="S::delg5279@stthomas.edu::59d15a70-9a70-4037-a7a6-9588d120c116" providerId="AD" clId="Web-{D0FAA2F8-0A85-13A2-30E2-30538704BD48}" dt="2025-12-05T01:18:29.041" v="51" actId="20577"/>
      <pc:docMkLst>
        <pc:docMk/>
      </pc:docMkLst>
      <pc:sldChg chg="modSp">
        <pc:chgData name="Delgadillo Bonequi, Ian I." userId="S::delg5279@stthomas.edu::59d15a70-9a70-4037-a7a6-9588d120c116" providerId="AD" clId="Web-{D0FAA2F8-0A85-13A2-30E2-30538704BD48}" dt="2025-12-04T22:53:13.939" v="37" actId="20577"/>
        <pc:sldMkLst>
          <pc:docMk/>
          <pc:sldMk cId="1441249847" sldId="298"/>
        </pc:sldMkLst>
        <pc:spChg chg="mod">
          <ac:chgData name="Delgadillo Bonequi, Ian I." userId="S::delg5279@stthomas.edu::59d15a70-9a70-4037-a7a6-9588d120c116" providerId="AD" clId="Web-{D0FAA2F8-0A85-13A2-30E2-30538704BD48}" dt="2025-12-04T22:53:13.939" v="37" actId="20577"/>
          <ac:spMkLst>
            <pc:docMk/>
            <pc:sldMk cId="1441249847" sldId="298"/>
            <ac:spMk id="3" creationId="{8BB3BC93-B5EC-7D67-5CD9-8211EF8CDD88}"/>
          </ac:spMkLst>
        </pc:spChg>
      </pc:sldChg>
      <pc:sldChg chg="modSp">
        <pc:chgData name="Delgadillo Bonequi, Ian I." userId="S::delg5279@stthomas.edu::59d15a70-9a70-4037-a7a6-9588d120c116" providerId="AD" clId="Web-{D0FAA2F8-0A85-13A2-30E2-30538704BD48}" dt="2025-12-05T01:18:29.041" v="51" actId="20577"/>
        <pc:sldMkLst>
          <pc:docMk/>
          <pc:sldMk cId="636671362" sldId="300"/>
        </pc:sldMkLst>
        <pc:spChg chg="mod">
          <ac:chgData name="Delgadillo Bonequi, Ian I." userId="S::delg5279@stthomas.edu::59d15a70-9a70-4037-a7a6-9588d120c116" providerId="AD" clId="Web-{D0FAA2F8-0A85-13A2-30E2-30538704BD48}" dt="2025-12-05T01:18:29.041" v="51" actId="20577"/>
          <ac:spMkLst>
            <pc:docMk/>
            <pc:sldMk cId="636671362" sldId="300"/>
            <ac:spMk id="3" creationId="{1FE87CB0-47DC-3035-29F4-5A46BF118BDB}"/>
          </ac:spMkLst>
        </pc:spChg>
      </pc:sldChg>
    </pc:docChg>
  </pc:docChgLst>
  <pc:docChgLst>
    <pc:chgData name="Markworth, Joshua C." userId="S::mark4520@stthomas.edu::e52d8e71-66d8-4a2e-9fd8-3d2d880aafeb" providerId="AD" clId="Web-{D62FCD05-A38D-58B9-4133-270F39C15FEF}"/>
    <pc:docChg chg="addSld modSld">
      <pc:chgData name="Markworth, Joshua C." userId="S::mark4520@stthomas.edu::e52d8e71-66d8-4a2e-9fd8-3d2d880aafeb" providerId="AD" clId="Web-{D62FCD05-A38D-58B9-4133-270F39C15FEF}" dt="2025-12-01T00:57:11.999" v="289" actId="20577"/>
      <pc:docMkLst>
        <pc:docMk/>
      </pc:docMkLst>
      <pc:sldChg chg="modSp new">
        <pc:chgData name="Markworth, Joshua C." userId="S::mark4520@stthomas.edu::e52d8e71-66d8-4a2e-9fd8-3d2d880aafeb" providerId="AD" clId="Web-{D62FCD05-A38D-58B9-4133-270F39C15FEF}" dt="2025-11-30T23:50:40.122" v="79" actId="20577"/>
        <pc:sldMkLst>
          <pc:docMk/>
          <pc:sldMk cId="1237000384" sldId="257"/>
        </pc:sldMkLst>
        <pc:spChg chg="mod">
          <ac:chgData name="Markworth, Joshua C." userId="S::mark4520@stthomas.edu::e52d8e71-66d8-4a2e-9fd8-3d2d880aafeb" providerId="AD" clId="Web-{D62FCD05-A38D-58B9-4133-270F39C15FEF}" dt="2025-11-30T23:49:01.199" v="24" actId="20577"/>
          <ac:spMkLst>
            <pc:docMk/>
            <pc:sldMk cId="1237000384" sldId="257"/>
            <ac:spMk id="2" creationId="{2E720196-AB43-24DB-B5FC-6E9611221F5B}"/>
          </ac:spMkLst>
        </pc:spChg>
        <pc:spChg chg="mod">
          <ac:chgData name="Markworth, Joshua C." userId="S::mark4520@stthomas.edu::e52d8e71-66d8-4a2e-9fd8-3d2d880aafeb" providerId="AD" clId="Web-{D62FCD05-A38D-58B9-4133-270F39C15FEF}" dt="2025-11-30T23:50:40.122" v="79" actId="20577"/>
          <ac:spMkLst>
            <pc:docMk/>
            <pc:sldMk cId="1237000384" sldId="257"/>
            <ac:spMk id="3" creationId="{A1838A3E-56BF-C2F2-D301-BFFE5BE8E4DC}"/>
          </ac:spMkLst>
        </pc:spChg>
      </pc:sldChg>
      <pc:sldChg chg="modSp new">
        <pc:chgData name="Markworth, Joshua C." userId="S::mark4520@stthomas.edu::e52d8e71-66d8-4a2e-9fd8-3d2d880aafeb" providerId="AD" clId="Web-{D62FCD05-A38D-58B9-4133-270F39C15FEF}" dt="2025-11-30T23:51:20.734" v="91" actId="20577"/>
        <pc:sldMkLst>
          <pc:docMk/>
          <pc:sldMk cId="457305053" sldId="258"/>
        </pc:sldMkLst>
        <pc:spChg chg="mod">
          <ac:chgData name="Markworth, Joshua C." userId="S::mark4520@stthomas.edu::e52d8e71-66d8-4a2e-9fd8-3d2d880aafeb" providerId="AD" clId="Web-{D62FCD05-A38D-58B9-4133-270F39C15FEF}" dt="2025-11-30T23:32:18.305" v="10" actId="20577"/>
          <ac:spMkLst>
            <pc:docMk/>
            <pc:sldMk cId="457305053" sldId="258"/>
            <ac:spMk id="2" creationId="{239E07D9-EB10-AA84-96A6-657F6A3C0D67}"/>
          </ac:spMkLst>
        </pc:spChg>
        <pc:spChg chg="mod">
          <ac:chgData name="Markworth, Joshua C." userId="S::mark4520@stthomas.edu::e52d8e71-66d8-4a2e-9fd8-3d2d880aafeb" providerId="AD" clId="Web-{D62FCD05-A38D-58B9-4133-270F39C15FEF}" dt="2025-11-30T23:51:20.734" v="91" actId="20577"/>
          <ac:spMkLst>
            <pc:docMk/>
            <pc:sldMk cId="457305053" sldId="258"/>
            <ac:spMk id="3" creationId="{794C91FE-B57F-40CC-7A81-26253F979109}"/>
          </ac:spMkLst>
        </pc:spChg>
      </pc:sldChg>
      <pc:sldChg chg="modSp new">
        <pc:chgData name="Markworth, Joshua C." userId="S::mark4520@stthomas.edu::e52d8e71-66d8-4a2e-9fd8-3d2d880aafeb" providerId="AD" clId="Web-{D62FCD05-A38D-58B9-4133-270F39C15FEF}" dt="2025-12-01T00:57:11.999" v="289" actId="20577"/>
        <pc:sldMkLst>
          <pc:docMk/>
          <pc:sldMk cId="4146890009" sldId="259"/>
        </pc:sldMkLst>
        <pc:spChg chg="mod">
          <ac:chgData name="Markworth, Joshua C." userId="S::mark4520@stthomas.edu::e52d8e71-66d8-4a2e-9fd8-3d2d880aafeb" providerId="AD" clId="Web-{D62FCD05-A38D-58B9-4133-270F39C15FEF}" dt="2025-11-30T23:32:24.867" v="17" actId="20577"/>
          <ac:spMkLst>
            <pc:docMk/>
            <pc:sldMk cId="4146890009" sldId="259"/>
            <ac:spMk id="2" creationId="{B68F0C58-3F57-782A-EFD9-1989C24DE502}"/>
          </ac:spMkLst>
        </pc:spChg>
      </pc:sldChg>
    </pc:docChg>
  </pc:docChgLst>
  <pc:docChgLst>
    <pc:chgData name="Delgadillo Bonequi, Ian I." userId="S::delg5279@stthomas.edu::59d15a70-9a70-4037-a7a6-9588d120c116" providerId="AD" clId="Web-{A2DD4E05-0744-A5EF-7883-B4013AB908A4}"/>
    <pc:docChg chg="addSld modSld sldOrd">
      <pc:chgData name="Delgadillo Bonequi, Ian I." userId="S::delg5279@stthomas.edu::59d15a70-9a70-4037-a7a6-9588d120c116" providerId="AD" clId="Web-{A2DD4E05-0744-A5EF-7883-B4013AB908A4}" dt="2025-12-04T06:30:41.112" v="900" actId="20577"/>
      <pc:docMkLst>
        <pc:docMk/>
      </pc:docMkLst>
      <pc:sldChg chg="modSp">
        <pc:chgData name="Delgadillo Bonequi, Ian I." userId="S::delg5279@stthomas.edu::59d15a70-9a70-4037-a7a6-9588d120c116" providerId="AD" clId="Web-{A2DD4E05-0744-A5EF-7883-B4013AB908A4}" dt="2025-12-04T04:34:57.499" v="532" actId="20577"/>
        <pc:sldMkLst>
          <pc:docMk/>
          <pc:sldMk cId="3730919263" sldId="269"/>
        </pc:sldMkLst>
        <pc:spChg chg="mod">
          <ac:chgData name="Delgadillo Bonequi, Ian I." userId="S::delg5279@stthomas.edu::59d15a70-9a70-4037-a7a6-9588d120c116" providerId="AD" clId="Web-{A2DD4E05-0744-A5EF-7883-B4013AB908A4}" dt="2025-12-04T04:34:57.499" v="532" actId="20577"/>
          <ac:spMkLst>
            <pc:docMk/>
            <pc:sldMk cId="3730919263" sldId="269"/>
            <ac:spMk id="3" creationId="{E62E0F72-8006-1980-7793-3B13CD73587B}"/>
          </ac:spMkLst>
        </pc:spChg>
      </pc:sldChg>
      <pc:sldChg chg="modSp">
        <pc:chgData name="Delgadillo Bonequi, Ian I." userId="S::delg5279@stthomas.edu::59d15a70-9a70-4037-a7a6-9588d120c116" providerId="AD" clId="Web-{A2DD4E05-0744-A5EF-7883-B4013AB908A4}" dt="2025-12-04T05:55:18.542" v="697" actId="20577"/>
        <pc:sldMkLst>
          <pc:docMk/>
          <pc:sldMk cId="1846960399" sldId="273"/>
        </pc:sldMkLst>
        <pc:spChg chg="mod">
          <ac:chgData name="Delgadillo Bonequi, Ian I." userId="S::delg5279@stthomas.edu::59d15a70-9a70-4037-a7a6-9588d120c116" providerId="AD" clId="Web-{A2DD4E05-0744-A5EF-7883-B4013AB908A4}" dt="2025-12-04T05:55:18.542" v="697" actId="20577"/>
          <ac:spMkLst>
            <pc:docMk/>
            <pc:sldMk cId="1846960399" sldId="273"/>
            <ac:spMk id="3" creationId="{5380697D-5A55-CD4A-D0D4-50487B7C905B}"/>
          </ac:spMkLst>
        </pc:spChg>
      </pc:sldChg>
      <pc:sldChg chg="addSp modSp mod setBg">
        <pc:chgData name="Delgadillo Bonequi, Ian I." userId="S::delg5279@stthomas.edu::59d15a70-9a70-4037-a7a6-9588d120c116" providerId="AD" clId="Web-{A2DD4E05-0744-A5EF-7883-B4013AB908A4}" dt="2025-12-04T05:35:06.834" v="542"/>
        <pc:sldMkLst>
          <pc:docMk/>
          <pc:sldMk cId="3960623600" sldId="296"/>
        </pc:sldMkLst>
        <pc:spChg chg="mod">
          <ac:chgData name="Delgadillo Bonequi, Ian I." userId="S::delg5279@stthomas.edu::59d15a70-9a70-4037-a7a6-9588d120c116" providerId="AD" clId="Web-{A2DD4E05-0744-A5EF-7883-B4013AB908A4}" dt="2025-12-04T05:35:06.834" v="542"/>
          <ac:spMkLst>
            <pc:docMk/>
            <pc:sldMk cId="3960623600" sldId="296"/>
            <ac:spMk id="2" creationId="{008A1EC0-0CAC-73F6-8E5F-1A0316043F70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35:06.834" v="542"/>
          <ac:spMkLst>
            <pc:docMk/>
            <pc:sldMk cId="3960623600" sldId="296"/>
            <ac:spMk id="7" creationId="{0E30439A-8A5B-46EC-8283-9B6B031D40D0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35:06.834" v="542"/>
          <ac:spMkLst>
            <pc:docMk/>
            <pc:sldMk cId="3960623600" sldId="296"/>
            <ac:spMk id="9" creationId="{5CEAD642-85CF-4750-8432-7C80C901F001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35:06.834" v="542"/>
          <ac:spMkLst>
            <pc:docMk/>
            <pc:sldMk cId="3960623600" sldId="296"/>
            <ac:spMk id="11" creationId="{FA33EEAE-15D5-4119-8C1E-89D943F911EF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35:06.834" v="542"/>
          <ac:spMkLst>
            <pc:docMk/>
            <pc:sldMk cId="3960623600" sldId="296"/>
            <ac:spMk id="13" creationId="{730D8B3B-9B80-4025-B934-26DC7D7CD231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35:06.834" v="542"/>
          <ac:spMkLst>
            <pc:docMk/>
            <pc:sldMk cId="3960623600" sldId="296"/>
            <ac:spMk id="15" creationId="{B5A1B09C-1565-46F8-B70F-621C5EB48A09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35:06.834" v="542"/>
          <ac:spMkLst>
            <pc:docMk/>
            <pc:sldMk cId="3960623600" sldId="296"/>
            <ac:spMk id="17" creationId="{8C516CC8-80AC-446C-A56E-9F54B7210402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35:06.834" v="542"/>
          <ac:spMkLst>
            <pc:docMk/>
            <pc:sldMk cId="3960623600" sldId="296"/>
            <ac:spMk id="19" creationId="{53947E58-F088-49F1-A3D1-DEA690192E84}"/>
          </ac:spMkLst>
        </pc:spChg>
      </pc:sldChg>
      <pc:sldChg chg="modSp">
        <pc:chgData name="Delgadillo Bonequi, Ian I." userId="S::delg5279@stthomas.edu::59d15a70-9a70-4037-a7a6-9588d120c116" providerId="AD" clId="Web-{A2DD4E05-0744-A5EF-7883-B4013AB908A4}" dt="2025-12-04T06:25:11.159" v="814" actId="20577"/>
        <pc:sldMkLst>
          <pc:docMk/>
          <pc:sldMk cId="1441249847" sldId="298"/>
        </pc:sldMkLst>
        <pc:spChg chg="mod">
          <ac:chgData name="Delgadillo Bonequi, Ian I." userId="S::delg5279@stthomas.edu::59d15a70-9a70-4037-a7a6-9588d120c116" providerId="AD" clId="Web-{A2DD4E05-0744-A5EF-7883-B4013AB908A4}" dt="2025-12-04T06:25:11.159" v="814" actId="20577"/>
          <ac:spMkLst>
            <pc:docMk/>
            <pc:sldMk cId="1441249847" sldId="298"/>
            <ac:spMk id="3" creationId="{8BB3BC93-B5EC-7D67-5CD9-8211EF8CDD88}"/>
          </ac:spMkLst>
        </pc:spChg>
      </pc:sldChg>
      <pc:sldChg chg="modSp new ord">
        <pc:chgData name="Delgadillo Bonequi, Ian I." userId="S::delg5279@stthomas.edu::59d15a70-9a70-4037-a7a6-9588d120c116" providerId="AD" clId="Web-{A2DD4E05-0744-A5EF-7883-B4013AB908A4}" dt="2025-12-04T04:31:52.930" v="432" actId="20577"/>
        <pc:sldMkLst>
          <pc:docMk/>
          <pc:sldMk cId="2773755019" sldId="321"/>
        </pc:sldMkLst>
        <pc:spChg chg="mod">
          <ac:chgData name="Delgadillo Bonequi, Ian I." userId="S::delg5279@stthomas.edu::59d15a70-9a70-4037-a7a6-9588d120c116" providerId="AD" clId="Web-{A2DD4E05-0744-A5EF-7883-B4013AB908A4}" dt="2025-12-04T04:19:14.400" v="111" actId="20577"/>
          <ac:spMkLst>
            <pc:docMk/>
            <pc:sldMk cId="2773755019" sldId="321"/>
            <ac:spMk id="2" creationId="{7CE8441D-5103-E5F6-0214-7AB193F2EC16}"/>
          </ac:spMkLst>
        </pc:spChg>
        <pc:spChg chg="mod">
          <ac:chgData name="Delgadillo Bonequi, Ian I." userId="S::delg5279@stthomas.edu::59d15a70-9a70-4037-a7a6-9588d120c116" providerId="AD" clId="Web-{A2DD4E05-0744-A5EF-7883-B4013AB908A4}" dt="2025-12-04T04:31:52.930" v="432" actId="20577"/>
          <ac:spMkLst>
            <pc:docMk/>
            <pc:sldMk cId="2773755019" sldId="321"/>
            <ac:spMk id="3" creationId="{0DFF04A0-F1F9-F5CF-551A-1B7B2AD9DED3}"/>
          </ac:spMkLst>
        </pc:spChg>
      </pc:sldChg>
      <pc:sldChg chg="addSp delSp modSp new mod setBg">
        <pc:chgData name="Delgadillo Bonequi, Ian I." userId="S::delg5279@stthomas.edu::59d15a70-9a70-4037-a7a6-9588d120c116" providerId="AD" clId="Web-{A2DD4E05-0744-A5EF-7883-B4013AB908A4}" dt="2025-12-04T05:56:57.167" v="718" actId="20577"/>
        <pc:sldMkLst>
          <pc:docMk/>
          <pc:sldMk cId="1978859186" sldId="322"/>
        </pc:sldMkLst>
        <pc:spChg chg="mod">
          <ac:chgData name="Delgadillo Bonequi, Ian I." userId="S::delg5279@stthomas.edu::59d15a70-9a70-4037-a7a6-9588d120c116" providerId="AD" clId="Web-{A2DD4E05-0744-A5EF-7883-B4013AB908A4}" dt="2025-12-04T05:56:57.167" v="718" actId="20577"/>
          <ac:spMkLst>
            <pc:docMk/>
            <pc:sldMk cId="1978859186" sldId="322"/>
            <ac:spMk id="2" creationId="{4DF1D743-46BC-A963-7C7C-4C8ADB75D833}"/>
          </ac:spMkLst>
        </pc:spChg>
        <pc:spChg chg="add del mod ord">
          <ac:chgData name="Delgadillo Bonequi, Ian I." userId="S::delg5279@stthomas.edu::59d15a70-9a70-4037-a7a6-9588d120c116" providerId="AD" clId="Web-{A2DD4E05-0744-A5EF-7883-B4013AB908A4}" dt="2025-12-04T05:56:47.261" v="716" actId="20577"/>
          <ac:spMkLst>
            <pc:docMk/>
            <pc:sldMk cId="1978859186" sldId="322"/>
            <ac:spMk id="3" creationId="{C6D1FF8B-22A8-0052-AB45-4ECA5CDB7F7D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55:34.777" v="700"/>
          <ac:spMkLst>
            <pc:docMk/>
            <pc:sldMk cId="1978859186" sldId="322"/>
            <ac:spMk id="21" creationId="{2596F992-698C-48C0-9D89-70DA4CE927EF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55:34.777" v="700"/>
          <ac:spMkLst>
            <pc:docMk/>
            <pc:sldMk cId="1978859186" sldId="322"/>
            <ac:spMk id="23" creationId="{E7BFF8DC-0AE7-4AD2-9B28-2E5F26D62C30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5:55:34.777" v="700"/>
          <ac:spMkLst>
            <pc:docMk/>
            <pc:sldMk cId="1978859186" sldId="322"/>
            <ac:spMk id="25" creationId="{7E0162AD-C6E5-4BF8-A453-76ADB36877D3}"/>
          </ac:spMkLst>
        </pc:spChg>
        <pc:picChg chg="add mod">
          <ac:chgData name="Delgadillo Bonequi, Ian I." userId="S::delg5279@stthomas.edu::59d15a70-9a70-4037-a7a6-9588d120c116" providerId="AD" clId="Web-{A2DD4E05-0744-A5EF-7883-B4013AB908A4}" dt="2025-12-04T05:55:34.777" v="700"/>
          <ac:picMkLst>
            <pc:docMk/>
            <pc:sldMk cId="1978859186" sldId="322"/>
            <ac:picMk id="5" creationId="{BAE229EB-6DD3-BC1F-3D98-0FFABE977099}"/>
          </ac:picMkLst>
        </pc:picChg>
      </pc:sldChg>
      <pc:sldChg chg="addSp delSp modSp new mod setBg">
        <pc:chgData name="Delgadillo Bonequi, Ian I." userId="S::delg5279@stthomas.edu::59d15a70-9a70-4037-a7a6-9588d120c116" providerId="AD" clId="Web-{A2DD4E05-0744-A5EF-7883-B4013AB908A4}" dt="2025-12-04T06:29:58.097" v="897" actId="20577"/>
        <pc:sldMkLst>
          <pc:docMk/>
          <pc:sldMk cId="2538826381" sldId="323"/>
        </pc:sldMkLst>
        <pc:spChg chg="mod">
          <ac:chgData name="Delgadillo Bonequi, Ian I." userId="S::delg5279@stthomas.edu::59d15a70-9a70-4037-a7a6-9588d120c116" providerId="AD" clId="Web-{A2DD4E05-0744-A5EF-7883-B4013AB908A4}" dt="2025-12-04T06:29:46.206" v="895" actId="20577"/>
          <ac:spMkLst>
            <pc:docMk/>
            <pc:sldMk cId="2538826381" sldId="323"/>
            <ac:spMk id="2" creationId="{6EF4E956-B60E-08A6-9808-6AC6919AB10F}"/>
          </ac:spMkLst>
        </pc:spChg>
        <pc:spChg chg="mod">
          <ac:chgData name="Delgadillo Bonequi, Ian I." userId="S::delg5279@stthomas.edu::59d15a70-9a70-4037-a7a6-9588d120c116" providerId="AD" clId="Web-{A2DD4E05-0744-A5EF-7883-B4013AB908A4}" dt="2025-12-04T06:29:58.097" v="897" actId="20577"/>
          <ac:spMkLst>
            <pc:docMk/>
            <pc:sldMk cId="2538826381" sldId="323"/>
            <ac:spMk id="3" creationId="{063240C7-2EE1-FB9B-0315-0B804E405B5D}"/>
          </ac:spMkLst>
        </pc:spChg>
        <pc:spChg chg="add">
          <ac:chgData name="Delgadillo Bonequi, Ian I." userId="S::delg5279@stthomas.edu::59d15a70-9a70-4037-a7a6-9588d120c116" providerId="AD" clId="Web-{A2DD4E05-0744-A5EF-7883-B4013AB908A4}" dt="2025-12-04T06:29:40.206" v="894"/>
          <ac:spMkLst>
            <pc:docMk/>
            <pc:sldMk cId="2538826381" sldId="323"/>
            <ac:spMk id="31" creationId="{8761DDFE-071F-4200-B0AA-394476C2D2D6}"/>
          </ac:spMkLst>
        </pc:spChg>
        <pc:picChg chg="add mod ord">
          <ac:chgData name="Delgadillo Bonequi, Ian I." userId="S::delg5279@stthomas.edu::59d15a70-9a70-4037-a7a6-9588d120c116" providerId="AD" clId="Web-{A2DD4E05-0744-A5EF-7883-B4013AB908A4}" dt="2025-12-04T06:29:40.206" v="894"/>
          <ac:picMkLst>
            <pc:docMk/>
            <pc:sldMk cId="2538826381" sldId="323"/>
            <ac:picMk id="4" creationId="{77F8242E-9801-DC95-7A53-4FE598F1E894}"/>
          </ac:picMkLst>
        </pc:picChg>
        <pc:picChg chg="add mod">
          <ac:chgData name="Delgadillo Bonequi, Ian I." userId="S::delg5279@stthomas.edu::59d15a70-9a70-4037-a7a6-9588d120c116" providerId="AD" clId="Web-{A2DD4E05-0744-A5EF-7883-B4013AB908A4}" dt="2025-12-04T06:29:40.206" v="894"/>
          <ac:picMkLst>
            <pc:docMk/>
            <pc:sldMk cId="2538826381" sldId="323"/>
            <ac:picMk id="5" creationId="{FA3ED7F2-73BB-DEE2-D703-1F1F8F0A7FE4}"/>
          </ac:picMkLst>
        </pc:picChg>
      </pc:sldChg>
      <pc:sldChg chg="modSp new">
        <pc:chgData name="Delgadillo Bonequi, Ian I." userId="S::delg5279@stthomas.edu::59d15a70-9a70-4037-a7a6-9588d120c116" providerId="AD" clId="Web-{A2DD4E05-0744-A5EF-7883-B4013AB908A4}" dt="2025-12-04T06:30:41.112" v="900" actId="20577"/>
        <pc:sldMkLst>
          <pc:docMk/>
          <pc:sldMk cId="2924749888" sldId="324"/>
        </pc:sldMkLst>
        <pc:spChg chg="mod">
          <ac:chgData name="Delgadillo Bonequi, Ian I." userId="S::delg5279@stthomas.edu::59d15a70-9a70-4037-a7a6-9588d120c116" providerId="AD" clId="Web-{A2DD4E05-0744-A5EF-7883-B4013AB908A4}" dt="2025-12-04T06:30:41.112" v="900" actId="20577"/>
          <ac:spMkLst>
            <pc:docMk/>
            <pc:sldMk cId="2924749888" sldId="324"/>
            <ac:spMk id="2" creationId="{C3DA8FAB-F63F-505A-1D07-2C805A37F4A1}"/>
          </ac:spMkLst>
        </pc:spChg>
      </pc:sldChg>
    </pc:docChg>
  </pc:docChgLst>
  <pc:docChgLst>
    <pc:chgData name="Delgadillo Bonequi, Ian I." userId="S::delg5279@stthomas.edu::59d15a70-9a70-4037-a7a6-9588d120c116" providerId="AD" clId="Web-{99206EC7-96B4-A5FF-D341-EBB6F0808ED0}"/>
    <pc:docChg chg="addSld modSld">
      <pc:chgData name="Delgadillo Bonequi, Ian I." userId="S::delg5279@stthomas.edu::59d15a70-9a70-4037-a7a6-9588d120c116" providerId="AD" clId="Web-{99206EC7-96B4-A5FF-D341-EBB6F0808ED0}" dt="2025-12-03T06:23:21.433" v="662" actId="20577"/>
      <pc:docMkLst>
        <pc:docMk/>
      </pc:docMkLst>
      <pc:sldChg chg="modSp">
        <pc:chgData name="Delgadillo Bonequi, Ian I." userId="S::delg5279@stthomas.edu::59d15a70-9a70-4037-a7a6-9588d120c116" providerId="AD" clId="Web-{99206EC7-96B4-A5FF-D341-EBB6F0808ED0}" dt="2025-12-03T05:27:46.888" v="84" actId="20577"/>
        <pc:sldMkLst>
          <pc:docMk/>
          <pc:sldMk cId="2659284441" sldId="265"/>
        </pc:sldMkLst>
        <pc:spChg chg="mod">
          <ac:chgData name="Delgadillo Bonequi, Ian I." userId="S::delg5279@stthomas.edu::59d15a70-9a70-4037-a7a6-9588d120c116" providerId="AD" clId="Web-{99206EC7-96B4-A5FF-D341-EBB6F0808ED0}" dt="2025-12-03T05:27:46.888" v="84" actId="20577"/>
          <ac:spMkLst>
            <pc:docMk/>
            <pc:sldMk cId="2659284441" sldId="265"/>
            <ac:spMk id="3" creationId="{EB7E33C0-14E0-F2B1-3EC2-B17ADC6034FB}"/>
          </ac:spMkLst>
        </pc:spChg>
      </pc:sldChg>
      <pc:sldChg chg="modSp">
        <pc:chgData name="Delgadillo Bonequi, Ian I." userId="S::delg5279@stthomas.edu::59d15a70-9a70-4037-a7a6-9588d120c116" providerId="AD" clId="Web-{99206EC7-96B4-A5FF-D341-EBB6F0808ED0}" dt="2025-12-03T05:28:31.591" v="190" actId="20577"/>
        <pc:sldMkLst>
          <pc:docMk/>
          <pc:sldMk cId="1145235283" sldId="267"/>
        </pc:sldMkLst>
        <pc:spChg chg="mod">
          <ac:chgData name="Delgadillo Bonequi, Ian I." userId="S::delg5279@stthomas.edu::59d15a70-9a70-4037-a7a6-9588d120c116" providerId="AD" clId="Web-{99206EC7-96B4-A5FF-D341-EBB6F0808ED0}" dt="2025-12-03T05:28:31.591" v="190" actId="20577"/>
          <ac:spMkLst>
            <pc:docMk/>
            <pc:sldMk cId="1145235283" sldId="267"/>
            <ac:spMk id="3" creationId="{95E1650B-4EBC-8B8D-11C1-3D9BC1D55CC9}"/>
          </ac:spMkLst>
        </pc:spChg>
      </pc:sldChg>
      <pc:sldChg chg="addSp delSp modSp mod setBg">
        <pc:chgData name="Delgadillo Bonequi, Ian I." userId="S::delg5279@stthomas.edu::59d15a70-9a70-4037-a7a6-9588d120c116" providerId="AD" clId="Web-{99206EC7-96B4-A5FF-D341-EBB6F0808ED0}" dt="2025-12-03T05:26:40.935" v="10" actId="14100"/>
        <pc:sldMkLst>
          <pc:docMk/>
          <pc:sldMk cId="3246277256" sldId="272"/>
        </pc:sldMkLst>
        <pc:spChg chg="mod">
          <ac:chgData name="Delgadillo Bonequi, Ian I." userId="S::delg5279@stthomas.edu::59d15a70-9a70-4037-a7a6-9588d120c116" providerId="AD" clId="Web-{99206EC7-96B4-A5FF-D341-EBB6F0808ED0}" dt="2025-12-03T05:26:04.216" v="3"/>
          <ac:spMkLst>
            <pc:docMk/>
            <pc:sldMk cId="3246277256" sldId="272"/>
            <ac:spMk id="2" creationId="{BEAFD58F-0B5B-7645-9F81-03E099204757}"/>
          </ac:spMkLst>
        </pc:spChg>
        <pc:spChg chg="mod">
          <ac:chgData name="Delgadillo Bonequi, Ian I." userId="S::delg5279@stthomas.edu::59d15a70-9a70-4037-a7a6-9588d120c116" providerId="AD" clId="Web-{99206EC7-96B4-A5FF-D341-EBB6F0808ED0}" dt="2025-12-03T05:26:04.216" v="3"/>
          <ac:spMkLst>
            <pc:docMk/>
            <pc:sldMk cId="3246277256" sldId="272"/>
            <ac:spMk id="3" creationId="{26E4BB77-CB71-4518-2D81-225FF175AEDC}"/>
          </ac:spMkLst>
        </pc:spChg>
        <pc:spChg chg="add">
          <ac:chgData name="Delgadillo Bonequi, Ian I." userId="S::delg5279@stthomas.edu::59d15a70-9a70-4037-a7a6-9588d120c116" providerId="AD" clId="Web-{99206EC7-96B4-A5FF-D341-EBB6F0808ED0}" dt="2025-12-03T05:26:34.201" v="8"/>
          <ac:spMkLst>
            <pc:docMk/>
            <pc:sldMk cId="3246277256" sldId="272"/>
            <ac:spMk id="27" creationId="{B712E947-0734-45F9-9C4F-41114EC3A33E}"/>
          </ac:spMkLst>
        </pc:spChg>
        <pc:spChg chg="add">
          <ac:chgData name="Delgadillo Bonequi, Ian I." userId="S::delg5279@stthomas.edu::59d15a70-9a70-4037-a7a6-9588d120c116" providerId="AD" clId="Web-{99206EC7-96B4-A5FF-D341-EBB6F0808ED0}" dt="2025-12-03T05:26:34.201" v="8"/>
          <ac:spMkLst>
            <pc:docMk/>
            <pc:sldMk cId="3246277256" sldId="272"/>
            <ac:spMk id="29" creationId="{5A65989E-BBD5-44D7-AA86-7AFD5D46BBC0}"/>
          </ac:spMkLst>
        </pc:spChg>
        <pc:spChg chg="add">
          <ac:chgData name="Delgadillo Bonequi, Ian I." userId="S::delg5279@stthomas.edu::59d15a70-9a70-4037-a7a6-9588d120c116" providerId="AD" clId="Web-{99206EC7-96B4-A5FF-D341-EBB6F0808ED0}" dt="2025-12-03T05:26:34.201" v="8"/>
          <ac:spMkLst>
            <pc:docMk/>
            <pc:sldMk cId="3246277256" sldId="272"/>
            <ac:spMk id="31" creationId="{231A2881-D8D7-4A7D-ACA3-E9F849F853D8}"/>
          </ac:spMkLst>
        </pc:spChg>
        <pc:picChg chg="add mod ord">
          <ac:chgData name="Delgadillo Bonequi, Ian I." userId="S::delg5279@stthomas.edu::59d15a70-9a70-4037-a7a6-9588d120c116" providerId="AD" clId="Web-{99206EC7-96B4-A5FF-D341-EBB6F0808ED0}" dt="2025-12-03T05:26:37.810" v="9" actId="14100"/>
          <ac:picMkLst>
            <pc:docMk/>
            <pc:sldMk cId="3246277256" sldId="272"/>
            <ac:picMk id="4" creationId="{ECA49AF4-6AF0-30EC-C681-5B0350145C5B}"/>
          </ac:picMkLst>
        </pc:picChg>
        <pc:picChg chg="add mod">
          <ac:chgData name="Delgadillo Bonequi, Ian I." userId="S::delg5279@stthomas.edu::59d15a70-9a70-4037-a7a6-9588d120c116" providerId="AD" clId="Web-{99206EC7-96B4-A5FF-D341-EBB6F0808ED0}" dt="2025-12-03T05:26:40.935" v="10" actId="14100"/>
          <ac:picMkLst>
            <pc:docMk/>
            <pc:sldMk cId="3246277256" sldId="272"/>
            <ac:picMk id="6" creationId="{3A13EF6E-7067-B89A-EF0A-880B548F9D20}"/>
          </ac:picMkLst>
        </pc:picChg>
      </pc:sldChg>
      <pc:sldChg chg="addSp modSp">
        <pc:chgData name="Delgadillo Bonequi, Ian I." userId="S::delg5279@stthomas.edu::59d15a70-9a70-4037-a7a6-9588d120c116" providerId="AD" clId="Web-{99206EC7-96B4-A5FF-D341-EBB6F0808ED0}" dt="2025-12-03T05:36:59.828" v="308" actId="20577"/>
        <pc:sldMkLst>
          <pc:docMk/>
          <pc:sldMk cId="3052545706" sldId="280"/>
        </pc:sldMkLst>
        <pc:spChg chg="mod">
          <ac:chgData name="Delgadillo Bonequi, Ian I." userId="S::delg5279@stthomas.edu::59d15a70-9a70-4037-a7a6-9588d120c116" providerId="AD" clId="Web-{99206EC7-96B4-A5FF-D341-EBB6F0808ED0}" dt="2025-12-03T05:36:59.828" v="308" actId="20577"/>
          <ac:spMkLst>
            <pc:docMk/>
            <pc:sldMk cId="3052545706" sldId="280"/>
            <ac:spMk id="4" creationId="{6AAA506B-5185-631D-1108-257A4CE4A12E}"/>
          </ac:spMkLst>
        </pc:spChg>
        <pc:picChg chg="mod">
          <ac:chgData name="Delgadillo Bonequi, Ian I." userId="S::delg5279@stthomas.edu::59d15a70-9a70-4037-a7a6-9588d120c116" providerId="AD" clId="Web-{99206EC7-96B4-A5FF-D341-EBB6F0808ED0}" dt="2025-12-03T05:34:20.763" v="223" actId="1076"/>
          <ac:picMkLst>
            <pc:docMk/>
            <pc:sldMk cId="3052545706" sldId="280"/>
            <ac:picMk id="2" creationId="{BF6CF1AD-E908-835B-3EB9-0A36C88129FE}"/>
          </ac:picMkLst>
        </pc:picChg>
        <pc:picChg chg="add mod">
          <ac:chgData name="Delgadillo Bonequi, Ian I." userId="S::delg5279@stthomas.edu::59d15a70-9a70-4037-a7a6-9588d120c116" providerId="AD" clId="Web-{99206EC7-96B4-A5FF-D341-EBB6F0808ED0}" dt="2025-12-03T05:34:27.653" v="225" actId="1076"/>
          <ac:picMkLst>
            <pc:docMk/>
            <pc:sldMk cId="3052545706" sldId="280"/>
            <ac:picMk id="3" creationId="{888342CD-40FB-9FEC-908C-1AC5FC5BE3CF}"/>
          </ac:picMkLst>
        </pc:picChg>
      </pc:sldChg>
      <pc:sldChg chg="modSp">
        <pc:chgData name="Delgadillo Bonequi, Ian I." userId="S::delg5279@stthomas.edu::59d15a70-9a70-4037-a7a6-9588d120c116" providerId="AD" clId="Web-{99206EC7-96B4-A5FF-D341-EBB6F0808ED0}" dt="2025-12-03T05:29:26.591" v="220" actId="14100"/>
        <pc:sldMkLst>
          <pc:docMk/>
          <pc:sldMk cId="501453101" sldId="281"/>
        </pc:sldMkLst>
        <pc:spChg chg="mod">
          <ac:chgData name="Delgadillo Bonequi, Ian I." userId="S::delg5279@stthomas.edu::59d15a70-9a70-4037-a7a6-9588d120c116" providerId="AD" clId="Web-{99206EC7-96B4-A5FF-D341-EBB6F0808ED0}" dt="2025-12-03T05:29:26.591" v="220" actId="14100"/>
          <ac:spMkLst>
            <pc:docMk/>
            <pc:sldMk cId="501453101" sldId="281"/>
            <ac:spMk id="6" creationId="{5D886D1D-CF15-DBA3-59C8-CDFBAE95C4CB}"/>
          </ac:spMkLst>
        </pc:spChg>
      </pc:sldChg>
      <pc:sldChg chg="addSp modSp">
        <pc:chgData name="Delgadillo Bonequi, Ian I." userId="S::delg5279@stthomas.edu::59d15a70-9a70-4037-a7a6-9588d120c116" providerId="AD" clId="Web-{99206EC7-96B4-A5FF-D341-EBB6F0808ED0}" dt="2025-12-03T05:40:08.554" v="314" actId="14100"/>
        <pc:sldMkLst>
          <pc:docMk/>
          <pc:sldMk cId="705153038" sldId="282"/>
        </pc:sldMkLst>
        <pc:spChg chg="mod">
          <ac:chgData name="Delgadillo Bonequi, Ian I." userId="S::delg5279@stthomas.edu::59d15a70-9a70-4037-a7a6-9588d120c116" providerId="AD" clId="Web-{99206EC7-96B4-A5FF-D341-EBB6F0808ED0}" dt="2025-12-03T05:40:08.554" v="314" actId="14100"/>
          <ac:spMkLst>
            <pc:docMk/>
            <pc:sldMk cId="705153038" sldId="282"/>
            <ac:spMk id="4" creationId="{8883EA89-2FCF-4126-952C-69FD8C86A486}"/>
          </ac:spMkLst>
        </pc:spChg>
        <pc:picChg chg="add mod">
          <ac:chgData name="Delgadillo Bonequi, Ian I." userId="S::delg5279@stthomas.edu::59d15a70-9a70-4037-a7a6-9588d120c116" providerId="AD" clId="Web-{99206EC7-96B4-A5FF-D341-EBB6F0808ED0}" dt="2025-12-03T05:39:45.710" v="310" actId="1076"/>
          <ac:picMkLst>
            <pc:docMk/>
            <pc:sldMk cId="705153038" sldId="282"/>
            <ac:picMk id="3" creationId="{4F99E79D-5DCC-EC96-CA88-20CA162C0CEC}"/>
          </ac:picMkLst>
        </pc:picChg>
      </pc:sldChg>
      <pc:sldChg chg="addSp modSp">
        <pc:chgData name="Delgadillo Bonequi, Ian I." userId="S::delg5279@stthomas.edu::59d15a70-9a70-4037-a7a6-9588d120c116" providerId="AD" clId="Web-{99206EC7-96B4-A5FF-D341-EBB6F0808ED0}" dt="2025-12-03T05:41:56.323" v="324" actId="20577"/>
        <pc:sldMkLst>
          <pc:docMk/>
          <pc:sldMk cId="1000633893" sldId="283"/>
        </pc:sldMkLst>
        <pc:spChg chg="mod">
          <ac:chgData name="Delgadillo Bonequi, Ian I." userId="S::delg5279@stthomas.edu::59d15a70-9a70-4037-a7a6-9588d120c116" providerId="AD" clId="Web-{99206EC7-96B4-A5FF-D341-EBB6F0808ED0}" dt="2025-12-03T05:41:56.323" v="324" actId="20577"/>
          <ac:spMkLst>
            <pc:docMk/>
            <pc:sldMk cId="1000633893" sldId="283"/>
            <ac:spMk id="4" creationId="{285ADF2F-0883-C685-B848-EADC7BAE947D}"/>
          </ac:spMkLst>
        </pc:spChg>
        <pc:picChg chg="add mod">
          <ac:chgData name="Delgadillo Bonequi, Ian I." userId="S::delg5279@stthomas.edu::59d15a70-9a70-4037-a7a6-9588d120c116" providerId="AD" clId="Web-{99206EC7-96B4-A5FF-D341-EBB6F0808ED0}" dt="2025-12-03T05:40:58.695" v="317" actId="1076"/>
          <ac:picMkLst>
            <pc:docMk/>
            <pc:sldMk cId="1000633893" sldId="283"/>
            <ac:picMk id="2" creationId="{9C8B1EEC-8E52-EABB-F341-F196FDA7F7E7}"/>
          </ac:picMkLst>
        </pc:picChg>
      </pc:sldChg>
      <pc:sldChg chg="modSp">
        <pc:chgData name="Delgadillo Bonequi, Ian I." userId="S::delg5279@stthomas.edu::59d15a70-9a70-4037-a7a6-9588d120c116" providerId="AD" clId="Web-{99206EC7-96B4-A5FF-D341-EBB6F0808ED0}" dt="2025-12-03T05:43:23.558" v="341" actId="20577"/>
        <pc:sldMkLst>
          <pc:docMk/>
          <pc:sldMk cId="2393939420" sldId="284"/>
        </pc:sldMkLst>
        <pc:spChg chg="mod">
          <ac:chgData name="Delgadillo Bonequi, Ian I." userId="S::delg5279@stthomas.edu::59d15a70-9a70-4037-a7a6-9588d120c116" providerId="AD" clId="Web-{99206EC7-96B4-A5FF-D341-EBB6F0808ED0}" dt="2025-12-03T05:43:23.558" v="341" actId="20577"/>
          <ac:spMkLst>
            <pc:docMk/>
            <pc:sldMk cId="2393939420" sldId="284"/>
            <ac:spMk id="3" creationId="{2A90E9EB-DB81-2365-5D23-C4BFFA97F77F}"/>
          </ac:spMkLst>
        </pc:spChg>
      </pc:sldChg>
      <pc:sldChg chg="addSp modSp">
        <pc:chgData name="Delgadillo Bonequi, Ian I." userId="S::delg5279@stthomas.edu::59d15a70-9a70-4037-a7a6-9588d120c116" providerId="AD" clId="Web-{99206EC7-96B4-A5FF-D341-EBB6F0808ED0}" dt="2025-12-03T05:44:32.964" v="348" actId="1076"/>
        <pc:sldMkLst>
          <pc:docMk/>
          <pc:sldMk cId="275098753" sldId="285"/>
        </pc:sldMkLst>
        <pc:picChg chg="mod">
          <ac:chgData name="Delgadillo Bonequi, Ian I." userId="S::delg5279@stthomas.edu::59d15a70-9a70-4037-a7a6-9588d120c116" providerId="AD" clId="Web-{99206EC7-96B4-A5FF-D341-EBB6F0808ED0}" dt="2025-12-03T05:44:32.964" v="348" actId="1076"/>
          <ac:picMkLst>
            <pc:docMk/>
            <pc:sldMk cId="275098753" sldId="285"/>
            <ac:picMk id="2" creationId="{A4249F9E-170F-039B-F7D8-A06771957D5D}"/>
          </ac:picMkLst>
        </pc:picChg>
        <pc:picChg chg="add mod">
          <ac:chgData name="Delgadillo Bonequi, Ian I." userId="S::delg5279@stthomas.edu::59d15a70-9a70-4037-a7a6-9588d120c116" providerId="AD" clId="Web-{99206EC7-96B4-A5FF-D341-EBB6F0808ED0}" dt="2025-12-03T05:44:25.464" v="346" actId="1076"/>
          <ac:picMkLst>
            <pc:docMk/>
            <pc:sldMk cId="275098753" sldId="285"/>
            <ac:picMk id="3" creationId="{F83EE6C5-7831-67BD-7237-C51A9EE2CD74}"/>
          </ac:picMkLst>
        </pc:picChg>
      </pc:sldChg>
      <pc:sldChg chg="addSp delSp modSp add replId">
        <pc:chgData name="Delgadillo Bonequi, Ian I." userId="S::delg5279@stthomas.edu::59d15a70-9a70-4037-a7a6-9588d120c116" providerId="AD" clId="Web-{99206EC7-96B4-A5FF-D341-EBB6F0808ED0}" dt="2025-12-03T06:23:21.433" v="662" actId="20577"/>
        <pc:sldMkLst>
          <pc:docMk/>
          <pc:sldMk cId="4189658051" sldId="297"/>
        </pc:sldMkLst>
        <pc:spChg chg="mod">
          <ac:chgData name="Delgadillo Bonequi, Ian I." userId="S::delg5279@stthomas.edu::59d15a70-9a70-4037-a7a6-9588d120c116" providerId="AD" clId="Web-{99206EC7-96B4-A5FF-D341-EBB6F0808ED0}" dt="2025-12-03T06:23:21.433" v="662" actId="20577"/>
          <ac:spMkLst>
            <pc:docMk/>
            <pc:sldMk cId="4189658051" sldId="297"/>
            <ac:spMk id="4" creationId="{AFF7815A-D8DF-622D-1B5F-2B388248722E}"/>
          </ac:spMkLst>
        </pc:spChg>
        <pc:picChg chg="add mod">
          <ac:chgData name="Delgadillo Bonequi, Ian I." userId="S::delg5279@stthomas.edu::59d15a70-9a70-4037-a7a6-9588d120c116" providerId="AD" clId="Web-{99206EC7-96B4-A5FF-D341-EBB6F0808ED0}" dt="2025-12-03T06:13:11.764" v="534" actId="1076"/>
          <ac:picMkLst>
            <pc:docMk/>
            <pc:sldMk cId="4189658051" sldId="297"/>
            <ac:picMk id="2" creationId="{BDC62028-7580-E3F9-0A1C-F872331D7A89}"/>
          </ac:picMkLst>
        </pc:picChg>
        <pc:picChg chg="add mod">
          <ac:chgData name="Delgadillo Bonequi, Ian I." userId="S::delg5279@stthomas.edu::59d15a70-9a70-4037-a7a6-9588d120c116" providerId="AD" clId="Web-{99206EC7-96B4-A5FF-D341-EBB6F0808ED0}" dt="2025-12-03T06:09:13.725" v="424" actId="1076"/>
          <ac:picMkLst>
            <pc:docMk/>
            <pc:sldMk cId="4189658051" sldId="297"/>
            <ac:picMk id="5" creationId="{69BB2E4B-4914-4925-EED5-C9F741B7BD7F}"/>
          </ac:picMkLst>
        </pc:picChg>
        <pc:picChg chg="add mod">
          <ac:chgData name="Delgadillo Bonequi, Ian I." userId="S::delg5279@stthomas.edu::59d15a70-9a70-4037-a7a6-9588d120c116" providerId="AD" clId="Web-{99206EC7-96B4-A5FF-D341-EBB6F0808ED0}" dt="2025-12-03T06:13:52.703" v="541" actId="1076"/>
          <ac:picMkLst>
            <pc:docMk/>
            <pc:sldMk cId="4189658051" sldId="297"/>
            <ac:picMk id="6" creationId="{925A5B5C-004A-1E68-F874-D8875960EACB}"/>
          </ac:picMkLst>
        </pc:picChg>
      </pc:sldChg>
    </pc:docChg>
  </pc:docChgLst>
  <pc:docChgLst>
    <pc:chgData name="Rohith, Rohith" userId="S::rohi7982@stthomas.edu::50747723-4647-4b6a-b82a-92e6b83ef69a" providerId="AD" clId="Web-{D2A541E4-FEA4-036F-734B-109EF66442C8}"/>
    <pc:docChg chg="modSld">
      <pc:chgData name="Rohith, Rohith" userId="S::rohi7982@stthomas.edu::50747723-4647-4b6a-b82a-92e6b83ef69a" providerId="AD" clId="Web-{D2A541E4-FEA4-036F-734B-109EF66442C8}" dt="2025-12-03T02:59:38.902" v="1"/>
      <pc:docMkLst>
        <pc:docMk/>
      </pc:docMkLst>
      <pc:sldChg chg="modSp">
        <pc:chgData name="Rohith, Rohith" userId="S::rohi7982@stthomas.edu::50747723-4647-4b6a-b82a-92e6b83ef69a" providerId="AD" clId="Web-{D2A541E4-FEA4-036F-734B-109EF66442C8}" dt="2025-12-03T02:40:32.278" v="0" actId="1076"/>
        <pc:sldMkLst>
          <pc:docMk/>
          <pc:sldMk cId="501453101" sldId="281"/>
        </pc:sldMkLst>
        <pc:picChg chg="mod">
          <ac:chgData name="Rohith, Rohith" userId="S::rohi7982@stthomas.edu::50747723-4647-4b6a-b82a-92e6b83ef69a" providerId="AD" clId="Web-{D2A541E4-FEA4-036F-734B-109EF66442C8}" dt="2025-12-03T02:40:32.278" v="0" actId="1076"/>
          <ac:picMkLst>
            <pc:docMk/>
            <pc:sldMk cId="501453101" sldId="281"/>
            <ac:picMk id="3" creationId="{E88403AB-43E5-A26D-90F3-B9C92B99E53B}"/>
          </ac:picMkLst>
        </pc:picChg>
      </pc:sldChg>
      <pc:sldChg chg="delSp">
        <pc:chgData name="Rohith, Rohith" userId="S::rohi7982@stthomas.edu::50747723-4647-4b6a-b82a-92e6b83ef69a" providerId="AD" clId="Web-{D2A541E4-FEA4-036F-734B-109EF66442C8}" dt="2025-12-03T02:59:38.902" v="1"/>
        <pc:sldMkLst>
          <pc:docMk/>
          <pc:sldMk cId="171043577" sldId="286"/>
        </pc:sldMkLst>
      </pc:sldChg>
    </pc:docChg>
  </pc:docChgLst>
  <pc:docChgLst>
    <pc:chgData name="Ravi Kumar, Manoj Kumar" userId="S::ravi5419@stthomas.edu::bd975508-e4b8-4100-9095-7d64054ff3d1" providerId="AD" clId="Web-{77F95554-4134-887E-036A-5E5A6F69D677}"/>
    <pc:docChg chg="addSld delSld modSld sldOrd">
      <pc:chgData name="Ravi Kumar, Manoj Kumar" userId="S::ravi5419@stthomas.edu::bd975508-e4b8-4100-9095-7d64054ff3d1" providerId="AD" clId="Web-{77F95554-4134-887E-036A-5E5A6F69D677}" dt="2025-12-02T23:44:41.633" v="610" actId="20577"/>
      <pc:docMkLst>
        <pc:docMk/>
      </pc:docMkLst>
      <pc:sldChg chg="modSp">
        <pc:chgData name="Ravi Kumar, Manoj Kumar" userId="S::ravi5419@stthomas.edu::bd975508-e4b8-4100-9095-7d64054ff3d1" providerId="AD" clId="Web-{77F95554-4134-887E-036A-5E5A6F69D677}" dt="2025-12-02T23:44:41.633" v="610" actId="20577"/>
        <pc:sldMkLst>
          <pc:docMk/>
          <pc:sldMk cId="2534847425" sldId="264"/>
        </pc:sldMkLst>
        <pc:spChg chg="mod">
          <ac:chgData name="Ravi Kumar, Manoj Kumar" userId="S::ravi5419@stthomas.edu::bd975508-e4b8-4100-9095-7d64054ff3d1" providerId="AD" clId="Web-{77F95554-4134-887E-036A-5E5A6F69D677}" dt="2025-12-02T23:43:56.743" v="601" actId="20577"/>
          <ac:spMkLst>
            <pc:docMk/>
            <pc:sldMk cId="2534847425" sldId="264"/>
            <ac:spMk id="7" creationId="{6795BD62-C70D-3EEA-9B3F-B85F73C0B107}"/>
          </ac:spMkLst>
        </pc:spChg>
        <pc:spChg chg="mod">
          <ac:chgData name="Ravi Kumar, Manoj Kumar" userId="S::ravi5419@stthomas.edu::bd975508-e4b8-4100-9095-7d64054ff3d1" providerId="AD" clId="Web-{77F95554-4134-887E-036A-5E5A6F69D677}" dt="2025-12-02T23:44:12.430" v="608" actId="20577"/>
          <ac:spMkLst>
            <pc:docMk/>
            <pc:sldMk cId="2534847425" sldId="264"/>
            <ac:spMk id="8" creationId="{59253513-48D1-4A7C-4FF9-68517ED177B8}"/>
          </ac:spMkLst>
        </pc:spChg>
        <pc:spChg chg="mod">
          <ac:chgData name="Ravi Kumar, Manoj Kumar" userId="S::ravi5419@stthomas.edu::bd975508-e4b8-4100-9095-7d64054ff3d1" providerId="AD" clId="Web-{77F95554-4134-887E-036A-5E5A6F69D677}" dt="2025-12-02T23:44:41.633" v="610" actId="20577"/>
          <ac:spMkLst>
            <pc:docMk/>
            <pc:sldMk cId="2534847425" sldId="264"/>
            <ac:spMk id="9" creationId="{DD79F88F-7773-84FA-031A-EBD8DF38D2D2}"/>
          </ac:spMkLst>
        </pc:spChg>
      </pc:sldChg>
      <pc:sldChg chg="addSp delSp modSp new">
        <pc:chgData name="Ravi Kumar, Manoj Kumar" userId="S::ravi5419@stthomas.edu::bd975508-e4b8-4100-9095-7d64054ff3d1" providerId="AD" clId="Web-{77F95554-4134-887E-036A-5E5A6F69D677}" dt="2025-12-02T20:33:56.328" v="586" actId="20577"/>
        <pc:sldMkLst>
          <pc:docMk/>
          <pc:sldMk cId="4271565107" sldId="274"/>
        </pc:sldMkLst>
        <pc:spChg chg="mod">
          <ac:chgData name="Ravi Kumar, Manoj Kumar" userId="S::ravi5419@stthomas.edu::bd975508-e4b8-4100-9095-7d64054ff3d1" providerId="AD" clId="Web-{77F95554-4134-887E-036A-5E5A6F69D677}" dt="2025-12-02T20:26:39.096" v="246" actId="20577"/>
          <ac:spMkLst>
            <pc:docMk/>
            <pc:sldMk cId="4271565107" sldId="274"/>
            <ac:spMk id="2" creationId="{49FED8A3-1DF2-EF01-CF3F-574153E6E4A1}"/>
          </ac:spMkLst>
        </pc:spChg>
        <pc:spChg chg="add mod">
          <ac:chgData name="Ravi Kumar, Manoj Kumar" userId="S::ravi5419@stthomas.edu::bd975508-e4b8-4100-9095-7d64054ff3d1" providerId="AD" clId="Web-{77F95554-4134-887E-036A-5E5A6F69D677}" dt="2025-12-02T20:33:56.328" v="586" actId="20577"/>
          <ac:spMkLst>
            <pc:docMk/>
            <pc:sldMk cId="4271565107" sldId="274"/>
            <ac:spMk id="4" creationId="{1E709D93-EDE4-24E8-5334-6A107C1832F1}"/>
          </ac:spMkLst>
        </pc:spChg>
        <pc:spChg chg="add mod">
          <ac:chgData name="Ravi Kumar, Manoj Kumar" userId="S::ravi5419@stthomas.edu::bd975508-e4b8-4100-9095-7d64054ff3d1" providerId="AD" clId="Web-{77F95554-4134-887E-036A-5E5A6F69D677}" dt="2025-12-02T20:33:06.594" v="577" actId="20577"/>
          <ac:spMkLst>
            <pc:docMk/>
            <pc:sldMk cId="4271565107" sldId="274"/>
            <ac:spMk id="5" creationId="{20FD32AC-F448-A75B-DEE2-36EDF8D15ACB}"/>
          </ac:spMkLst>
        </pc:spChg>
      </pc:sldChg>
      <pc:sldChg chg="addSp delSp modSp add mod ord replId setBg">
        <pc:chgData name="Ravi Kumar, Manoj Kumar" userId="S::ravi5419@stthomas.edu::bd975508-e4b8-4100-9095-7d64054ff3d1" providerId="AD" clId="Web-{77F95554-4134-887E-036A-5E5A6F69D677}" dt="2025-12-02T20:34:18.078" v="587"/>
        <pc:sldMkLst>
          <pc:docMk/>
          <pc:sldMk cId="4052720337" sldId="275"/>
        </pc:sldMkLst>
        <pc:spChg chg="mod ord">
          <ac:chgData name="Ravi Kumar, Manoj Kumar" userId="S::ravi5419@stthomas.edu::bd975508-e4b8-4100-9095-7d64054ff3d1" providerId="AD" clId="Web-{77F95554-4134-887E-036A-5E5A6F69D677}" dt="2025-12-02T20:25:41.049" v="216"/>
          <ac:spMkLst>
            <pc:docMk/>
            <pc:sldMk cId="4052720337" sldId="275"/>
            <ac:spMk id="2" creationId="{88282C68-2EDF-72FB-8594-894E87AEAB28}"/>
          </ac:spMkLst>
        </pc:spChg>
        <pc:spChg chg="mod">
          <ac:chgData name="Ravi Kumar, Manoj Kumar" userId="S::ravi5419@stthomas.edu::bd975508-e4b8-4100-9095-7d64054ff3d1" providerId="AD" clId="Web-{77F95554-4134-887E-036A-5E5A6F69D677}" dt="2025-12-02T20:26:07.830" v="224" actId="20577"/>
          <ac:spMkLst>
            <pc:docMk/>
            <pc:sldMk cId="4052720337" sldId="275"/>
            <ac:spMk id="8" creationId="{1AA14B3A-E9FA-2AA3-E0F5-9C253A204284}"/>
          </ac:spMkLst>
        </pc:spChg>
        <pc:spChg chg="add">
          <ac:chgData name="Ravi Kumar, Manoj Kumar" userId="S::ravi5419@stthomas.edu::bd975508-e4b8-4100-9095-7d64054ff3d1" providerId="AD" clId="Web-{77F95554-4134-887E-036A-5E5A6F69D677}" dt="2025-12-02T20:25:41.049" v="216"/>
          <ac:spMkLst>
            <pc:docMk/>
            <pc:sldMk cId="4052720337" sldId="275"/>
            <ac:spMk id="63" creationId="{B1595A09-E336-4D1B-9B3A-06A2287A54E2}"/>
          </ac:spMkLst>
        </pc:spChg>
        <pc:spChg chg="add">
          <ac:chgData name="Ravi Kumar, Manoj Kumar" userId="S::ravi5419@stthomas.edu::bd975508-e4b8-4100-9095-7d64054ff3d1" providerId="AD" clId="Web-{77F95554-4134-887E-036A-5E5A6F69D677}" dt="2025-12-02T20:25:41.049" v="216"/>
          <ac:spMkLst>
            <pc:docMk/>
            <pc:sldMk cId="4052720337" sldId="275"/>
            <ac:spMk id="64" creationId="{3540989C-C7B8-473B-BF87-6F2DA6A90006}"/>
          </ac:spMkLst>
        </pc:spChg>
        <pc:picChg chg="mod ord">
          <ac:chgData name="Ravi Kumar, Manoj Kumar" userId="S::ravi5419@stthomas.edu::bd975508-e4b8-4100-9095-7d64054ff3d1" providerId="AD" clId="Web-{77F95554-4134-887E-036A-5E5A6F69D677}" dt="2025-12-02T20:25:41.049" v="216"/>
          <ac:picMkLst>
            <pc:docMk/>
            <pc:sldMk cId="4052720337" sldId="275"/>
            <ac:picMk id="6" creationId="{0417BA74-338C-DC2F-5972-6BA5CF95D8A0}"/>
          </ac:picMkLst>
        </pc:picChg>
      </pc:sldChg>
    </pc:docChg>
  </pc:docChgLst>
  <pc:docChgLst>
    <pc:chgData name="Rohith, Rohith" userId="S::rohi7982@stthomas.edu::50747723-4647-4b6a-b82a-92e6b83ef69a" providerId="AD" clId="Web-{204F7394-E0DB-D777-2A08-07E1C030054B}"/>
    <pc:docChg chg="addSld delSld modSld">
      <pc:chgData name="Rohith, Rohith" userId="S::rohi7982@stthomas.edu::50747723-4647-4b6a-b82a-92e6b83ef69a" providerId="AD" clId="Web-{204F7394-E0DB-D777-2A08-07E1C030054B}" dt="2025-12-03T02:37:32.207" v="1142" actId="20577"/>
      <pc:docMkLst>
        <pc:docMk/>
      </pc:docMkLst>
      <pc:sldChg chg="modSp">
        <pc:chgData name="Rohith, Rohith" userId="S::rohi7982@stthomas.edu::50747723-4647-4b6a-b82a-92e6b83ef69a" providerId="AD" clId="Web-{204F7394-E0DB-D777-2A08-07E1C030054B}" dt="2025-12-02T23:13:42.698" v="5" actId="20577"/>
        <pc:sldMkLst>
          <pc:docMk/>
          <pc:sldMk cId="109857222" sldId="256"/>
        </pc:sldMkLst>
        <pc:spChg chg="mod">
          <ac:chgData name="Rohith, Rohith" userId="S::rohi7982@stthomas.edu::50747723-4647-4b6a-b82a-92e6b83ef69a" providerId="AD" clId="Web-{204F7394-E0DB-D777-2A08-07E1C030054B}" dt="2025-12-02T23:13:42.698" v="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Rohith, Rohith" userId="S::rohi7982@stthomas.edu::50747723-4647-4b6a-b82a-92e6b83ef69a" providerId="AD" clId="Web-{204F7394-E0DB-D777-2A08-07E1C030054B}" dt="2025-12-03T02:30:20.604" v="1067" actId="20577"/>
        <pc:sldMkLst>
          <pc:docMk/>
          <pc:sldMk cId="3052545706" sldId="280"/>
        </pc:sldMkLst>
        <pc:spChg chg="add mod">
          <ac:chgData name="Rohith, Rohith" userId="S::rohi7982@stthomas.edu::50747723-4647-4b6a-b82a-92e6b83ef69a" providerId="AD" clId="Web-{204F7394-E0DB-D777-2A08-07E1C030054B}" dt="2025-12-03T02:30:20.604" v="1067" actId="20577"/>
          <ac:spMkLst>
            <pc:docMk/>
            <pc:sldMk cId="3052545706" sldId="280"/>
            <ac:spMk id="4" creationId="{6AAA506B-5185-631D-1108-257A4CE4A12E}"/>
          </ac:spMkLst>
        </pc:spChg>
      </pc:sldChg>
      <pc:sldChg chg="addSp delSp modSp add replId">
        <pc:chgData name="Rohith, Rohith" userId="S::rohi7982@stthomas.edu::50747723-4647-4b6a-b82a-92e6b83ef69a" providerId="AD" clId="Web-{204F7394-E0DB-D777-2A08-07E1C030054B}" dt="2025-12-03T02:37:09.035" v="1136" actId="20577"/>
        <pc:sldMkLst>
          <pc:docMk/>
          <pc:sldMk cId="501453101" sldId="281"/>
        </pc:sldMkLst>
        <pc:spChg chg="add mod">
          <ac:chgData name="Rohith, Rohith" userId="S::rohi7982@stthomas.edu::50747723-4647-4b6a-b82a-92e6b83ef69a" providerId="AD" clId="Web-{204F7394-E0DB-D777-2A08-07E1C030054B}" dt="2025-12-03T02:29:01.085" v="1051" actId="20577"/>
          <ac:spMkLst>
            <pc:docMk/>
            <pc:sldMk cId="501453101" sldId="281"/>
            <ac:spMk id="6" creationId="{5D886D1D-CF15-DBA3-59C8-CDFBAE95C4CB}"/>
          </ac:spMkLst>
        </pc:spChg>
        <pc:spChg chg="add mod">
          <ac:chgData name="Rohith, Rohith" userId="S::rohi7982@stthomas.edu::50747723-4647-4b6a-b82a-92e6b83ef69a" providerId="AD" clId="Web-{204F7394-E0DB-D777-2A08-07E1C030054B}" dt="2025-12-03T02:37:09.035" v="1136" actId="20577"/>
          <ac:spMkLst>
            <pc:docMk/>
            <pc:sldMk cId="501453101" sldId="281"/>
            <ac:spMk id="7" creationId="{CCE5F393-5466-C50D-A7DB-F024E0D243E8}"/>
          </ac:spMkLst>
        </pc:spChg>
      </pc:sldChg>
      <pc:sldChg chg="addSp delSp modSp new">
        <pc:chgData name="Rohith, Rohith" userId="S::rohi7982@stthomas.edu::50747723-4647-4b6a-b82a-92e6b83ef69a" providerId="AD" clId="Web-{204F7394-E0DB-D777-2A08-07E1C030054B}" dt="2025-12-03T02:36:44.425" v="1133" actId="20577"/>
        <pc:sldMkLst>
          <pc:docMk/>
          <pc:sldMk cId="705153038" sldId="282"/>
        </pc:sldMkLst>
        <pc:spChg chg="add mod">
          <ac:chgData name="Rohith, Rohith" userId="S::rohi7982@stthomas.edu::50747723-4647-4b6a-b82a-92e6b83ef69a" providerId="AD" clId="Web-{204F7394-E0DB-D777-2A08-07E1C030054B}" dt="2025-12-03T02:36:44.425" v="1133" actId="20577"/>
          <ac:spMkLst>
            <pc:docMk/>
            <pc:sldMk cId="705153038" sldId="282"/>
            <ac:spMk id="4" creationId="{8883EA89-2FCF-4126-952C-69FD8C86A486}"/>
          </ac:spMkLst>
        </pc:spChg>
      </pc:sldChg>
      <pc:sldChg chg="addSp delSp modSp new">
        <pc:chgData name="Rohith, Rohith" userId="S::rohi7982@stthomas.edu::50747723-4647-4b6a-b82a-92e6b83ef69a" providerId="AD" clId="Web-{204F7394-E0DB-D777-2A08-07E1C030054B}" dt="2025-12-03T02:36:37.894" v="1132" actId="20577"/>
        <pc:sldMkLst>
          <pc:docMk/>
          <pc:sldMk cId="1000633893" sldId="283"/>
        </pc:sldMkLst>
        <pc:spChg chg="add mod">
          <ac:chgData name="Rohith, Rohith" userId="S::rohi7982@stthomas.edu::50747723-4647-4b6a-b82a-92e6b83ef69a" providerId="AD" clId="Web-{204F7394-E0DB-D777-2A08-07E1C030054B}" dt="2025-12-03T02:36:37.894" v="1132" actId="20577"/>
          <ac:spMkLst>
            <pc:docMk/>
            <pc:sldMk cId="1000633893" sldId="283"/>
            <ac:spMk id="4" creationId="{285ADF2F-0883-C685-B848-EADC7BAE947D}"/>
          </ac:spMkLst>
        </pc:spChg>
        <pc:spChg chg="add mod ord">
          <ac:chgData name="Rohith, Rohith" userId="S::rohi7982@stthomas.edu::50747723-4647-4b6a-b82a-92e6b83ef69a" providerId="AD" clId="Web-{204F7394-E0DB-D777-2A08-07E1C030054B}" dt="2025-12-03T01:16:24.087" v="592"/>
          <ac:spMkLst>
            <pc:docMk/>
            <pc:sldMk cId="1000633893" sldId="283"/>
            <ac:spMk id="5" creationId="{CF5A41D7-2B9A-4CF4-B61D-82E761394B73}"/>
          </ac:spMkLst>
        </pc:spChg>
        <pc:spChg chg="add mod ord">
          <ac:chgData name="Rohith, Rohith" userId="S::rohi7982@stthomas.edu::50747723-4647-4b6a-b82a-92e6b83ef69a" providerId="AD" clId="Web-{204F7394-E0DB-D777-2A08-07E1C030054B}" dt="2025-12-03T01:16:46.509" v="595"/>
          <ac:spMkLst>
            <pc:docMk/>
            <pc:sldMk cId="1000633893" sldId="283"/>
            <ac:spMk id="6" creationId="{2248CF9D-B365-CB20-E39B-E36DC6499556}"/>
          </ac:spMkLst>
        </pc:spChg>
        <pc:spChg chg="add mod ord">
          <ac:chgData name="Rohith, Rohith" userId="S::rohi7982@stthomas.edu::50747723-4647-4b6a-b82a-92e6b83ef69a" providerId="AD" clId="Web-{204F7394-E0DB-D777-2A08-07E1C030054B}" dt="2025-12-03T02:36:19.378" v="1121" actId="1076"/>
          <ac:spMkLst>
            <pc:docMk/>
            <pc:sldMk cId="1000633893" sldId="283"/>
            <ac:spMk id="7" creationId="{00504823-A8CA-E840-DAB2-E4049F955585}"/>
          </ac:spMkLst>
        </pc:spChg>
      </pc:sldChg>
      <pc:sldChg chg="addSp delSp modSp new">
        <pc:chgData name="Rohith, Rohith" userId="S::rohi7982@stthomas.edu::50747723-4647-4b6a-b82a-92e6b83ef69a" providerId="AD" clId="Web-{204F7394-E0DB-D777-2A08-07E1C030054B}" dt="2025-12-03T02:37:22.332" v="1139" actId="20577"/>
        <pc:sldMkLst>
          <pc:docMk/>
          <pc:sldMk cId="2393939420" sldId="284"/>
        </pc:sldMkLst>
        <pc:spChg chg="add mod">
          <ac:chgData name="Rohith, Rohith" userId="S::rohi7982@stthomas.edu::50747723-4647-4b6a-b82a-92e6b83ef69a" providerId="AD" clId="Web-{204F7394-E0DB-D777-2A08-07E1C030054B}" dt="2025-12-03T02:37:22.332" v="1139" actId="20577"/>
          <ac:spMkLst>
            <pc:docMk/>
            <pc:sldMk cId="2393939420" sldId="284"/>
            <ac:spMk id="2" creationId="{3884B3E6-A412-0F41-0850-6868EF1DD8B6}"/>
          </ac:spMkLst>
        </pc:spChg>
        <pc:spChg chg="add mod">
          <ac:chgData name="Rohith, Rohith" userId="S::rohi7982@stthomas.edu::50747723-4647-4b6a-b82a-92e6b83ef69a" providerId="AD" clId="Web-{204F7394-E0DB-D777-2A08-07E1C030054B}" dt="2025-12-03T02:32:32.326" v="1088" actId="20577"/>
          <ac:spMkLst>
            <pc:docMk/>
            <pc:sldMk cId="2393939420" sldId="284"/>
            <ac:spMk id="3" creationId="{2A90E9EB-DB81-2365-5D23-C4BFFA97F77F}"/>
          </ac:spMkLst>
        </pc:spChg>
      </pc:sldChg>
      <pc:sldChg chg="addSp delSp modSp new">
        <pc:chgData name="Rohith, Rohith" userId="S::rohi7982@stthomas.edu::50747723-4647-4b6a-b82a-92e6b83ef69a" providerId="AD" clId="Web-{204F7394-E0DB-D777-2A08-07E1C030054B}" dt="2025-12-03T02:32:54.343" v="1091" actId="20577"/>
        <pc:sldMkLst>
          <pc:docMk/>
          <pc:sldMk cId="275098753" sldId="285"/>
        </pc:sldMkLst>
        <pc:spChg chg="add mod">
          <ac:chgData name="Rohith, Rohith" userId="S::rohi7982@stthomas.edu::50747723-4647-4b6a-b82a-92e6b83ef69a" providerId="AD" clId="Web-{204F7394-E0DB-D777-2A08-07E1C030054B}" dt="2025-12-03T02:32:54.343" v="1091" actId="20577"/>
          <ac:spMkLst>
            <pc:docMk/>
            <pc:sldMk cId="275098753" sldId="285"/>
            <ac:spMk id="5" creationId="{AEB20DB2-FC6F-0049-1BCC-0C6B05E9C597}"/>
          </ac:spMkLst>
        </pc:spChg>
      </pc:sldChg>
      <pc:sldChg chg="addSp delSp modSp new">
        <pc:chgData name="Rohith, Rohith" userId="S::rohi7982@stthomas.edu::50747723-4647-4b6a-b82a-92e6b83ef69a" providerId="AD" clId="Web-{204F7394-E0DB-D777-2A08-07E1C030054B}" dt="2025-12-03T02:33:39.515" v="1098" actId="20577"/>
        <pc:sldMkLst>
          <pc:docMk/>
          <pc:sldMk cId="171043577" sldId="286"/>
        </pc:sldMkLst>
        <pc:spChg chg="add mod">
          <ac:chgData name="Rohith, Rohith" userId="S::rohi7982@stthomas.edu::50747723-4647-4b6a-b82a-92e6b83ef69a" providerId="AD" clId="Web-{204F7394-E0DB-D777-2A08-07E1C030054B}" dt="2025-12-03T02:33:39.515" v="1098" actId="20577"/>
          <ac:spMkLst>
            <pc:docMk/>
            <pc:sldMk cId="171043577" sldId="286"/>
            <ac:spMk id="4" creationId="{4D8E6326-57F6-C89D-03C4-10A14BD36F96}"/>
          </ac:spMkLst>
        </pc:spChg>
      </pc:sldChg>
      <pc:sldChg chg="addSp delSp modSp new">
        <pc:chgData name="Rohith, Rohith" userId="S::rohi7982@stthomas.edu::50747723-4647-4b6a-b82a-92e6b83ef69a" providerId="AD" clId="Web-{204F7394-E0DB-D777-2A08-07E1C030054B}" dt="2025-12-03T02:34:00.828" v="1102" actId="20577"/>
        <pc:sldMkLst>
          <pc:docMk/>
          <pc:sldMk cId="2760497373" sldId="287"/>
        </pc:sldMkLst>
        <pc:spChg chg="add mod">
          <ac:chgData name="Rohith, Rohith" userId="S::rohi7982@stthomas.edu::50747723-4647-4b6a-b82a-92e6b83ef69a" providerId="AD" clId="Web-{204F7394-E0DB-D777-2A08-07E1C030054B}" dt="2025-12-03T02:34:00.828" v="1102" actId="20577"/>
          <ac:spMkLst>
            <pc:docMk/>
            <pc:sldMk cId="2760497373" sldId="287"/>
            <ac:spMk id="4" creationId="{D240E159-E08A-CE64-96D4-48B215E4D679}"/>
          </ac:spMkLst>
        </pc:spChg>
        <pc:spChg chg="add mod ord">
          <ac:chgData name="Rohith, Rohith" userId="S::rohi7982@stthomas.edu::50747723-4647-4b6a-b82a-92e6b83ef69a" providerId="AD" clId="Web-{204F7394-E0DB-D777-2A08-07E1C030054B}" dt="2025-12-03T02:00:47.259" v="835" actId="1076"/>
          <ac:spMkLst>
            <pc:docMk/>
            <pc:sldMk cId="2760497373" sldId="287"/>
            <ac:spMk id="5" creationId="{CAEEC770-AAF7-2E51-80DF-FDB97F9DD431}"/>
          </ac:spMkLst>
        </pc:spChg>
        <pc:spChg chg="add mod ord">
          <ac:chgData name="Rohith, Rohith" userId="S::rohi7982@stthomas.edu::50747723-4647-4b6a-b82a-92e6b83ef69a" providerId="AD" clId="Web-{204F7394-E0DB-D777-2A08-07E1C030054B}" dt="2025-12-03T02:26:46.343" v="1033" actId="14100"/>
          <ac:spMkLst>
            <pc:docMk/>
            <pc:sldMk cId="2760497373" sldId="287"/>
            <ac:spMk id="6" creationId="{61DF91CC-BD37-1F08-27AC-85019A7349A9}"/>
          </ac:spMkLst>
        </pc:spChg>
        <pc:spChg chg="add mod ord">
          <ac:chgData name="Rohith, Rohith" userId="S::rohi7982@stthomas.edu::50747723-4647-4b6a-b82a-92e6b83ef69a" providerId="AD" clId="Web-{204F7394-E0DB-D777-2A08-07E1C030054B}" dt="2025-12-03T02:27:02.313" v="1036" actId="1076"/>
          <ac:spMkLst>
            <pc:docMk/>
            <pc:sldMk cId="2760497373" sldId="287"/>
            <ac:spMk id="7" creationId="{6022A64B-BC58-4656-120C-3F18ED48A02E}"/>
          </ac:spMkLst>
        </pc:spChg>
      </pc:sldChg>
      <pc:sldChg chg="addSp delSp modSp new">
        <pc:chgData name="Rohith, Rohith" userId="S::rohi7982@stthomas.edu::50747723-4647-4b6a-b82a-92e6b83ef69a" providerId="AD" clId="Web-{204F7394-E0DB-D777-2A08-07E1C030054B}" dt="2025-12-03T02:37:32.207" v="1142" actId="20577"/>
        <pc:sldMkLst>
          <pc:docMk/>
          <pc:sldMk cId="4208914497" sldId="288"/>
        </pc:sldMkLst>
        <pc:spChg chg="add mod">
          <ac:chgData name="Rohith, Rohith" userId="S::rohi7982@stthomas.edu::50747723-4647-4b6a-b82a-92e6b83ef69a" providerId="AD" clId="Web-{204F7394-E0DB-D777-2A08-07E1C030054B}" dt="2025-12-03T02:37:32.207" v="1142" actId="20577"/>
          <ac:spMkLst>
            <pc:docMk/>
            <pc:sldMk cId="4208914497" sldId="288"/>
            <ac:spMk id="4" creationId="{84144EC7-3D74-3EF5-431A-5E5E6482F02F}"/>
          </ac:spMkLst>
        </pc:spChg>
        <pc:spChg chg="add mod">
          <ac:chgData name="Rohith, Rohith" userId="S::rohi7982@stthomas.edu::50747723-4647-4b6a-b82a-92e6b83ef69a" providerId="AD" clId="Web-{204F7394-E0DB-D777-2A08-07E1C030054B}" dt="2025-12-03T02:34:36.970" v="1107" actId="20577"/>
          <ac:spMkLst>
            <pc:docMk/>
            <pc:sldMk cId="4208914497" sldId="288"/>
            <ac:spMk id="5" creationId="{58552B6A-CF8A-4434-9607-E0DFE85CBDA9}"/>
          </ac:spMkLst>
        </pc:spChg>
      </pc:sldChg>
      <pc:sldChg chg="delSp modSp add replId">
        <pc:chgData name="Rohith, Rohith" userId="S::rohi7982@stthomas.edu::50747723-4647-4b6a-b82a-92e6b83ef69a" providerId="AD" clId="Web-{204F7394-E0DB-D777-2A08-07E1C030054B}" dt="2025-12-03T02:35:00.314" v="1110" actId="20577"/>
        <pc:sldMkLst>
          <pc:docMk/>
          <pc:sldMk cId="2593255327" sldId="289"/>
        </pc:sldMkLst>
        <pc:spChg chg="mod">
          <ac:chgData name="Rohith, Rohith" userId="S::rohi7982@stthomas.edu::50747723-4647-4b6a-b82a-92e6b83ef69a" providerId="AD" clId="Web-{204F7394-E0DB-D777-2A08-07E1C030054B}" dt="2025-12-03T02:35:00.314" v="1110" actId="20577"/>
          <ac:spMkLst>
            <pc:docMk/>
            <pc:sldMk cId="2593255327" sldId="289"/>
            <ac:spMk id="4" creationId="{9F902E1C-ED2C-B9AA-4E46-47F35AC8E3EB}"/>
          </ac:spMkLst>
        </pc:spChg>
      </pc:sldChg>
      <pc:sldChg chg="modSp add replId">
        <pc:chgData name="Rohith, Rohith" userId="S::rohi7982@stthomas.edu::50747723-4647-4b6a-b82a-92e6b83ef69a" providerId="AD" clId="Web-{204F7394-E0DB-D777-2A08-07E1C030054B}" dt="2025-12-03T02:35:32.611" v="1115" actId="20577"/>
        <pc:sldMkLst>
          <pc:docMk/>
          <pc:sldMk cId="1681721029" sldId="290"/>
        </pc:sldMkLst>
        <pc:spChg chg="mod">
          <ac:chgData name="Rohith, Rohith" userId="S::rohi7982@stthomas.edu::50747723-4647-4b6a-b82a-92e6b83ef69a" providerId="AD" clId="Web-{204F7394-E0DB-D777-2A08-07E1C030054B}" dt="2025-12-03T02:35:32.611" v="1115" actId="20577"/>
          <ac:spMkLst>
            <pc:docMk/>
            <pc:sldMk cId="1681721029" sldId="290"/>
            <ac:spMk id="4" creationId="{14EE69BF-D6B7-2BF1-BD28-67CD3D6434BF}"/>
          </ac:spMkLst>
        </pc:spChg>
      </pc:sldChg>
      <pc:sldChg chg="addSp modSp add replId">
        <pc:chgData name="Rohith, Rohith" userId="S::rohi7982@stthomas.edu::50747723-4647-4b6a-b82a-92e6b83ef69a" providerId="AD" clId="Web-{204F7394-E0DB-D777-2A08-07E1C030054B}" dt="2025-12-03T02:35:52.315" v="1119" actId="20577"/>
        <pc:sldMkLst>
          <pc:docMk/>
          <pc:sldMk cId="1378801968" sldId="291"/>
        </pc:sldMkLst>
        <pc:spChg chg="add mod ord">
          <ac:chgData name="Rohith, Rohith" userId="S::rohi7982@stthomas.edu::50747723-4647-4b6a-b82a-92e6b83ef69a" providerId="AD" clId="Web-{204F7394-E0DB-D777-2A08-07E1C030054B}" dt="2025-12-03T02:23:45.904" v="1003"/>
          <ac:spMkLst>
            <pc:docMk/>
            <pc:sldMk cId="1378801968" sldId="291"/>
            <ac:spMk id="2" creationId="{62F6855B-5194-3FA7-589B-A2AAAB408663}"/>
          </ac:spMkLst>
        </pc:spChg>
        <pc:spChg chg="add mod ord">
          <ac:chgData name="Rohith, Rohith" userId="S::rohi7982@stthomas.edu::50747723-4647-4b6a-b82a-92e6b83ef69a" providerId="AD" clId="Web-{204F7394-E0DB-D777-2A08-07E1C030054B}" dt="2025-12-03T02:24:56.084" v="1017" actId="14100"/>
          <ac:spMkLst>
            <pc:docMk/>
            <pc:sldMk cId="1378801968" sldId="291"/>
            <ac:spMk id="3" creationId="{96FCF19D-7349-C50E-A8CE-806057EC549D}"/>
          </ac:spMkLst>
        </pc:spChg>
        <pc:spChg chg="mod">
          <ac:chgData name="Rohith, Rohith" userId="S::rohi7982@stthomas.edu::50747723-4647-4b6a-b82a-92e6b83ef69a" providerId="AD" clId="Web-{204F7394-E0DB-D777-2A08-07E1C030054B}" dt="2025-12-03T02:35:52.315" v="1119" actId="20577"/>
          <ac:spMkLst>
            <pc:docMk/>
            <pc:sldMk cId="1378801968" sldId="291"/>
            <ac:spMk id="4" creationId="{785A9F2C-D03E-F13B-1FD0-286AA956D4B5}"/>
          </ac:spMkLst>
        </pc:spChg>
        <pc:spChg chg="add mod ord">
          <ac:chgData name="Rohith, Rohith" userId="S::rohi7982@stthomas.edu::50747723-4647-4b6a-b82a-92e6b83ef69a" providerId="AD" clId="Web-{204F7394-E0DB-D777-2A08-07E1C030054B}" dt="2025-12-03T02:25:11.445" v="1019" actId="1076"/>
          <ac:spMkLst>
            <pc:docMk/>
            <pc:sldMk cId="1378801968" sldId="291"/>
            <ac:spMk id="5" creationId="{AFE34E88-7BEE-11E4-71A3-D0EA1744B21C}"/>
          </ac:spMkLst>
        </pc:spChg>
      </pc:sldChg>
    </pc:docChg>
  </pc:docChgLst>
  <pc:docChgLst>
    <pc:chgData name="Zaman, Mohammed Faiyak" userId="S::zama1077@stthomas.edu::28cc8be8-e8c1-4b01-b104-9e4cd3e3c520" providerId="AD" clId="Web-{DF336396-C72A-096F-1026-8C1FCF2C11BC}"/>
    <pc:docChg chg="addSld modSld">
      <pc:chgData name="Zaman, Mohammed Faiyak" userId="S::zama1077@stthomas.edu::28cc8be8-e8c1-4b01-b104-9e4cd3e3c520" providerId="AD" clId="Web-{DF336396-C72A-096F-1026-8C1FCF2C11BC}" dt="2025-12-03T04:58:39.073" v="97" actId="20577"/>
      <pc:docMkLst>
        <pc:docMk/>
      </pc:docMkLst>
      <pc:sldChg chg="modSp new">
        <pc:chgData name="Zaman, Mohammed Faiyak" userId="S::zama1077@stthomas.edu::28cc8be8-e8c1-4b01-b104-9e4cd3e3c520" providerId="AD" clId="Web-{DF336396-C72A-096F-1026-8C1FCF2C11BC}" dt="2025-12-03T04:58:39.073" v="97" actId="20577"/>
        <pc:sldMkLst>
          <pc:docMk/>
          <pc:sldMk cId="3960623600" sldId="296"/>
        </pc:sldMkLst>
        <pc:spChg chg="mod">
          <ac:chgData name="Zaman, Mohammed Faiyak" userId="S::zama1077@stthomas.edu::28cc8be8-e8c1-4b01-b104-9e4cd3e3c520" providerId="AD" clId="Web-{DF336396-C72A-096F-1026-8C1FCF2C11BC}" dt="2025-12-03T04:58:39.073" v="97" actId="20577"/>
          <ac:spMkLst>
            <pc:docMk/>
            <pc:sldMk cId="3960623600" sldId="296"/>
            <ac:spMk id="2" creationId="{008A1EC0-0CAC-73F6-8E5F-1A0316043F70}"/>
          </ac:spMkLst>
        </pc:spChg>
      </pc:sldChg>
    </pc:docChg>
  </pc:docChgLst>
  <pc:docChgLst>
    <pc:chgData name="Ravi Kumar, Manoj Kumar" userId="S::ravi5419@stthomas.edu::bd975508-e4b8-4100-9095-7d64054ff3d1" providerId="AD" clId="Web-{726BE509-4E74-3108-DF37-0940CE4F1281}"/>
    <pc:docChg chg="modSld">
      <pc:chgData name="Ravi Kumar, Manoj Kumar" userId="S::ravi5419@stthomas.edu::bd975508-e4b8-4100-9095-7d64054ff3d1" providerId="AD" clId="Web-{726BE509-4E74-3108-DF37-0940CE4F1281}" dt="2025-12-04T19:43:11.900" v="1" actId="1076"/>
      <pc:docMkLst>
        <pc:docMk/>
      </pc:docMkLst>
      <pc:sldChg chg="modSp">
        <pc:chgData name="Ravi Kumar, Manoj Kumar" userId="S::ravi5419@stthomas.edu::bd975508-e4b8-4100-9095-7d64054ff3d1" providerId="AD" clId="Web-{726BE509-4E74-3108-DF37-0940CE4F1281}" dt="2025-12-04T19:43:11.900" v="1" actId="1076"/>
        <pc:sldMkLst>
          <pc:docMk/>
          <pc:sldMk cId="2534847425" sldId="264"/>
        </pc:sldMkLst>
        <pc:spChg chg="mod">
          <ac:chgData name="Ravi Kumar, Manoj Kumar" userId="S::ravi5419@stthomas.edu::bd975508-e4b8-4100-9095-7d64054ff3d1" providerId="AD" clId="Web-{726BE509-4E74-3108-DF37-0940CE4F1281}" dt="2025-12-04T19:43:11.900" v="1" actId="1076"/>
          <ac:spMkLst>
            <pc:docMk/>
            <pc:sldMk cId="2534847425" sldId="264"/>
            <ac:spMk id="9" creationId="{DD79F88F-7773-84FA-031A-EBD8DF38D2D2}"/>
          </ac:spMkLst>
        </pc:spChg>
      </pc:sldChg>
    </pc:docChg>
  </pc:docChgLst>
  <pc:docChgLst>
    <pc:chgData name="Markworth, Joshua C." userId="S::mark4520@stthomas.edu::e52d8e71-66d8-4a2e-9fd8-3d2d880aafeb" providerId="AD" clId="Web-{D937BFB3-6485-3524-40CB-31191D50F7C1}"/>
    <pc:docChg chg="addSld delSld modSld sldOrd">
      <pc:chgData name="Markworth, Joshua C." userId="S::mark4520@stthomas.edu::e52d8e71-66d8-4a2e-9fd8-3d2d880aafeb" providerId="AD" clId="Web-{D937BFB3-6485-3524-40CB-31191D50F7C1}" dt="2025-12-04T22:50:47.179" v="1279" actId="20577"/>
      <pc:docMkLst>
        <pc:docMk/>
      </pc:docMkLst>
      <pc:sldChg chg="modSp">
        <pc:chgData name="Markworth, Joshua C." userId="S::mark4520@stthomas.edu::e52d8e71-66d8-4a2e-9fd8-3d2d880aafeb" providerId="AD" clId="Web-{D937BFB3-6485-3524-40CB-31191D50F7C1}" dt="2025-12-03T05:16:07.635" v="1268" actId="20577"/>
        <pc:sldMkLst>
          <pc:docMk/>
          <pc:sldMk cId="1237000384" sldId="257"/>
        </pc:sldMkLst>
        <pc:spChg chg="mod">
          <ac:chgData name="Markworth, Joshua C." userId="S::mark4520@stthomas.edu::e52d8e71-66d8-4a2e-9fd8-3d2d880aafeb" providerId="AD" clId="Web-{D937BFB3-6485-3524-40CB-31191D50F7C1}" dt="2025-12-03T05:16:07.635" v="1268" actId="20577"/>
          <ac:spMkLst>
            <pc:docMk/>
            <pc:sldMk cId="1237000384" sldId="257"/>
            <ac:spMk id="3" creationId="{A1838A3E-56BF-C2F2-D301-BFFE5BE8E4DC}"/>
          </ac:spMkLst>
        </pc:spChg>
      </pc:sldChg>
      <pc:sldChg chg="addSp delSp modSp">
        <pc:chgData name="Markworth, Joshua C." userId="S::mark4520@stthomas.edu::e52d8e71-66d8-4a2e-9fd8-3d2d880aafeb" providerId="AD" clId="Web-{D937BFB3-6485-3524-40CB-31191D50F7C1}" dt="2025-12-02T23:51:18.215" v="592" actId="20577"/>
        <pc:sldMkLst>
          <pc:docMk/>
          <pc:sldMk cId="457305053" sldId="258"/>
        </pc:sldMkLst>
        <pc:spChg chg="mod">
          <ac:chgData name="Markworth, Joshua C." userId="S::mark4520@stthomas.edu::e52d8e71-66d8-4a2e-9fd8-3d2d880aafeb" providerId="AD" clId="Web-{D937BFB3-6485-3524-40CB-31191D50F7C1}" dt="2025-12-02T23:43:10.934" v="472" actId="20577"/>
          <ac:spMkLst>
            <pc:docMk/>
            <pc:sldMk cId="457305053" sldId="258"/>
            <ac:spMk id="2" creationId="{239E07D9-EB10-AA84-96A6-657F6A3C0D67}"/>
          </ac:spMkLst>
        </pc:spChg>
        <pc:spChg chg="mod">
          <ac:chgData name="Markworth, Joshua C." userId="S::mark4520@stthomas.edu::e52d8e71-66d8-4a2e-9fd8-3d2d880aafeb" providerId="AD" clId="Web-{D937BFB3-6485-3524-40CB-31191D50F7C1}" dt="2025-12-02T23:51:18.215" v="592" actId="20577"/>
          <ac:spMkLst>
            <pc:docMk/>
            <pc:sldMk cId="457305053" sldId="258"/>
            <ac:spMk id="3" creationId="{794C91FE-B57F-40CC-7A81-26253F979109}"/>
          </ac:spMkLst>
        </pc:spChg>
        <pc:spChg chg="add mod">
          <ac:chgData name="Markworth, Joshua C." userId="S::mark4520@stthomas.edu::e52d8e71-66d8-4a2e-9fd8-3d2d880aafeb" providerId="AD" clId="Web-{D937BFB3-6485-3524-40CB-31191D50F7C1}" dt="2025-12-02T23:37:17.903" v="362" actId="1076"/>
          <ac:spMkLst>
            <pc:docMk/>
            <pc:sldMk cId="457305053" sldId="258"/>
            <ac:spMk id="7" creationId="{D06F044F-3B07-4473-77E1-515082504895}"/>
          </ac:spMkLst>
        </pc:spChg>
        <pc:picChg chg="add mod">
          <ac:chgData name="Markworth, Joshua C." userId="S::mark4520@stthomas.edu::e52d8e71-66d8-4a2e-9fd8-3d2d880aafeb" providerId="AD" clId="Web-{D937BFB3-6485-3524-40CB-31191D50F7C1}" dt="2025-12-02T23:37:22.591" v="365" actId="1076"/>
          <ac:picMkLst>
            <pc:docMk/>
            <pc:sldMk cId="457305053" sldId="258"/>
            <ac:picMk id="5" creationId="{577532B5-C9A6-0984-4579-1F4F6429072E}"/>
          </ac:picMkLst>
        </pc:picChg>
      </pc:sldChg>
      <pc:sldChg chg="addSp delSp modSp add del ord">
        <pc:chgData name="Markworth, Joshua C." userId="S::mark4520@stthomas.edu::e52d8e71-66d8-4a2e-9fd8-3d2d880aafeb" providerId="AD" clId="Web-{D937BFB3-6485-3524-40CB-31191D50F7C1}" dt="2025-12-03T00:29:06.984" v="1039" actId="20577"/>
        <pc:sldMkLst>
          <pc:docMk/>
          <pc:sldMk cId="4146890009" sldId="259"/>
        </pc:sldMkLst>
        <pc:spChg chg="add mod">
          <ac:chgData name="Markworth, Joshua C." userId="S::mark4520@stthomas.edu::e52d8e71-66d8-4a2e-9fd8-3d2d880aafeb" providerId="AD" clId="Web-{D937BFB3-6485-3524-40CB-31191D50F7C1}" dt="2025-12-03T00:29:06.984" v="1039" actId="20577"/>
          <ac:spMkLst>
            <pc:docMk/>
            <pc:sldMk cId="4146890009" sldId="259"/>
            <ac:spMk id="14" creationId="{359100AD-CBAB-6B86-8C99-31C72EF76540}"/>
          </ac:spMkLst>
        </pc:spChg>
        <pc:graphicFrameChg chg="add mod modGraphic">
          <ac:chgData name="Markworth, Joshua C." userId="S::mark4520@stthomas.edu::e52d8e71-66d8-4a2e-9fd8-3d2d880aafeb" providerId="AD" clId="Web-{D937BFB3-6485-3524-40CB-31191D50F7C1}" dt="2025-12-03T00:12:34.558" v="1033"/>
          <ac:graphicFrameMkLst>
            <pc:docMk/>
            <pc:sldMk cId="4146890009" sldId="259"/>
            <ac:graphicFrameMk id="11" creationId="{1A0E78EB-159A-4027-3660-00C78499C33F}"/>
          </ac:graphicFrameMkLst>
        </pc:graphicFrameChg>
      </pc:sldChg>
      <pc:sldChg chg="addSp delSp modSp new ord">
        <pc:chgData name="Markworth, Joshua C." userId="S::mark4520@stthomas.edu::e52d8e71-66d8-4a2e-9fd8-3d2d880aafeb" providerId="AD" clId="Web-{D937BFB3-6485-3524-40CB-31191D50F7C1}" dt="2025-12-04T22:50:47.179" v="1279" actId="20577"/>
        <pc:sldMkLst>
          <pc:docMk/>
          <pc:sldMk cId="3010612611" sldId="279"/>
        </pc:sldMkLst>
        <pc:spChg chg="mod">
          <ac:chgData name="Markworth, Joshua C." userId="S::mark4520@stthomas.edu::e52d8e71-66d8-4a2e-9fd8-3d2d880aafeb" providerId="AD" clId="Web-{D937BFB3-6485-3524-40CB-31191D50F7C1}" dt="2025-12-02T23:23:32.950" v="85" actId="20577"/>
          <ac:spMkLst>
            <pc:docMk/>
            <pc:sldMk cId="3010612611" sldId="279"/>
            <ac:spMk id="2" creationId="{C6A76A2F-2F62-6FA9-6C34-CBA079D7D00C}"/>
          </ac:spMkLst>
        </pc:spChg>
        <pc:spChg chg="add mod">
          <ac:chgData name="Markworth, Joshua C." userId="S::mark4520@stthomas.edu::e52d8e71-66d8-4a2e-9fd8-3d2d880aafeb" providerId="AD" clId="Web-{D937BFB3-6485-3524-40CB-31191D50F7C1}" dt="2025-12-04T22:50:03.522" v="1271" actId="20577"/>
          <ac:spMkLst>
            <pc:docMk/>
            <pc:sldMk cId="3010612611" sldId="279"/>
            <ac:spMk id="5" creationId="{7DCA854E-162D-B7E4-5DAF-3F2C9758CE5E}"/>
          </ac:spMkLst>
        </pc:spChg>
        <pc:spChg chg="add mod">
          <ac:chgData name="Markworth, Joshua C." userId="S::mark4520@stthomas.edu::e52d8e71-66d8-4a2e-9fd8-3d2d880aafeb" providerId="AD" clId="Web-{D937BFB3-6485-3524-40CB-31191D50F7C1}" dt="2025-12-04T22:50:47.179" v="1279" actId="20577"/>
          <ac:spMkLst>
            <pc:docMk/>
            <pc:sldMk cId="3010612611" sldId="279"/>
            <ac:spMk id="7" creationId="{5FE3ADF5-5144-90AA-D54D-B52C79F6F2F2}"/>
          </ac:spMkLst>
        </pc:spChg>
        <pc:spChg chg="add mod">
          <ac:chgData name="Markworth, Joshua C." userId="S::mark4520@stthomas.edu::e52d8e71-66d8-4a2e-9fd8-3d2d880aafeb" providerId="AD" clId="Web-{D937BFB3-6485-3524-40CB-31191D50F7C1}" dt="2025-12-02T23:31:30.653" v="308" actId="14100"/>
          <ac:spMkLst>
            <pc:docMk/>
            <pc:sldMk cId="3010612611" sldId="279"/>
            <ac:spMk id="9" creationId="{BFB7D702-44E9-AB36-D418-980C18A04016}"/>
          </ac:spMkLst>
        </pc:spChg>
      </pc:sldChg>
    </pc:docChg>
  </pc:docChgLst>
  <pc:docChgLst>
    <pc:chgData name="Rohith, Rohith" userId="S::rohi7982@stthomas.edu::50747723-4647-4b6a-b82a-92e6b83ef69a" providerId="AD" clId="Web-{FD4A1042-82F7-96A2-19BF-52453D520576}"/>
    <pc:docChg chg="addSld delSld modSld sldOrd">
      <pc:chgData name="Rohith, Rohith" userId="S::rohi7982@stthomas.edu::50747723-4647-4b6a-b82a-92e6b83ef69a" providerId="AD" clId="Web-{FD4A1042-82F7-96A2-19BF-52453D520576}" dt="2025-12-04T02:02:41.425" v="629" actId="1076"/>
      <pc:docMkLst>
        <pc:docMk/>
      </pc:docMkLst>
      <pc:sldChg chg="modSp">
        <pc:chgData name="Rohith, Rohith" userId="S::rohi7982@stthomas.edu::50747723-4647-4b6a-b82a-92e6b83ef69a" providerId="AD" clId="Web-{FD4A1042-82F7-96A2-19BF-52453D520576}" dt="2025-12-04T01:38:20.234" v="604" actId="20577"/>
        <pc:sldMkLst>
          <pc:docMk/>
          <pc:sldMk cId="1237000384" sldId="257"/>
        </pc:sldMkLst>
        <pc:spChg chg="mod">
          <ac:chgData name="Rohith, Rohith" userId="S::rohi7982@stthomas.edu::50747723-4647-4b6a-b82a-92e6b83ef69a" providerId="AD" clId="Web-{FD4A1042-82F7-96A2-19BF-52453D520576}" dt="2025-12-04T01:38:20.234" v="604" actId="20577"/>
          <ac:spMkLst>
            <pc:docMk/>
            <pc:sldMk cId="1237000384" sldId="257"/>
            <ac:spMk id="2" creationId="{2E720196-AB43-24DB-B5FC-6E9611221F5B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8:31.405" v="607" actId="20577"/>
        <pc:sldMkLst>
          <pc:docMk/>
          <pc:sldMk cId="457305053" sldId="258"/>
        </pc:sldMkLst>
        <pc:spChg chg="mod">
          <ac:chgData name="Rohith, Rohith" userId="S::rohi7982@stthomas.edu::50747723-4647-4b6a-b82a-92e6b83ef69a" providerId="AD" clId="Web-{FD4A1042-82F7-96A2-19BF-52453D520576}" dt="2025-12-04T01:38:31.405" v="607" actId="20577"/>
          <ac:spMkLst>
            <pc:docMk/>
            <pc:sldMk cId="457305053" sldId="258"/>
            <ac:spMk id="2" creationId="{239E07D9-EB10-AA84-96A6-657F6A3C0D67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8:41.249" v="609" actId="20577"/>
        <pc:sldMkLst>
          <pc:docMk/>
          <pc:sldMk cId="4146890009" sldId="259"/>
        </pc:sldMkLst>
        <pc:spChg chg="mod">
          <ac:chgData name="Rohith, Rohith" userId="S::rohi7982@stthomas.edu::50747723-4647-4b6a-b82a-92e6b83ef69a" providerId="AD" clId="Web-{FD4A1042-82F7-96A2-19BF-52453D520576}" dt="2025-12-04T01:38:41.249" v="609" actId="20577"/>
          <ac:spMkLst>
            <pc:docMk/>
            <pc:sldMk cId="4146890009" sldId="259"/>
            <ac:spMk id="2" creationId="{B68F0C58-3F57-782A-EFD9-1989C24DE502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7:23.281" v="591" actId="20577"/>
        <pc:sldMkLst>
          <pc:docMk/>
          <pc:sldMk cId="857306566" sldId="260"/>
        </pc:sldMkLst>
        <pc:spChg chg="mod">
          <ac:chgData name="Rohith, Rohith" userId="S::rohi7982@stthomas.edu::50747723-4647-4b6a-b82a-92e6b83ef69a" providerId="AD" clId="Web-{FD4A1042-82F7-96A2-19BF-52453D520576}" dt="2025-12-04T01:37:15.203" v="588" actId="20577"/>
          <ac:spMkLst>
            <pc:docMk/>
            <pc:sldMk cId="857306566" sldId="260"/>
            <ac:spMk id="2" creationId="{AF308BF4-799E-31B2-3DF8-389F9DD01727}"/>
          </ac:spMkLst>
        </pc:spChg>
        <pc:spChg chg="mod">
          <ac:chgData name="Rohith, Rohith" userId="S::rohi7982@stthomas.edu::50747723-4647-4b6a-b82a-92e6b83ef69a" providerId="AD" clId="Web-{FD4A1042-82F7-96A2-19BF-52453D520576}" dt="2025-12-04T01:37:23.281" v="591" actId="20577"/>
          <ac:spMkLst>
            <pc:docMk/>
            <pc:sldMk cId="857306566" sldId="260"/>
            <ac:spMk id="3" creationId="{9DA3A6DE-0D87-ED7D-8B19-49063EF9BF97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7:45.359" v="596" actId="20577"/>
        <pc:sldMkLst>
          <pc:docMk/>
          <pc:sldMk cId="4190303730" sldId="261"/>
        </pc:sldMkLst>
        <pc:spChg chg="mod">
          <ac:chgData name="Rohith, Rohith" userId="S::rohi7982@stthomas.edu::50747723-4647-4b6a-b82a-92e6b83ef69a" providerId="AD" clId="Web-{FD4A1042-82F7-96A2-19BF-52453D520576}" dt="2025-12-04T01:37:32.765" v="593" actId="20577"/>
          <ac:spMkLst>
            <pc:docMk/>
            <pc:sldMk cId="4190303730" sldId="261"/>
            <ac:spMk id="2" creationId="{BC5D66D1-E477-96ED-7E7A-85E057E50C67}"/>
          </ac:spMkLst>
        </pc:spChg>
        <pc:spChg chg="mod">
          <ac:chgData name="Rohith, Rohith" userId="S::rohi7982@stthomas.edu::50747723-4647-4b6a-b82a-92e6b83ef69a" providerId="AD" clId="Web-{FD4A1042-82F7-96A2-19BF-52453D520576}" dt="2025-12-04T01:37:45.359" v="596" actId="20577"/>
          <ac:spMkLst>
            <pc:docMk/>
            <pc:sldMk cId="4190303730" sldId="261"/>
            <ac:spMk id="3" creationId="{358C73A8-0511-10AB-2CEA-152FDEE59D89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7:56.093" v="598" actId="20577"/>
        <pc:sldMkLst>
          <pc:docMk/>
          <pc:sldMk cId="1781227681" sldId="262"/>
        </pc:sldMkLst>
        <pc:spChg chg="mod">
          <ac:chgData name="Rohith, Rohith" userId="S::rohi7982@stthomas.edu::50747723-4647-4b6a-b82a-92e6b83ef69a" providerId="AD" clId="Web-{FD4A1042-82F7-96A2-19BF-52453D520576}" dt="2025-12-04T01:37:56.093" v="598" actId="20577"/>
          <ac:spMkLst>
            <pc:docMk/>
            <pc:sldMk cId="1781227681" sldId="262"/>
            <ac:spMk id="2" creationId="{6D45F37A-2884-3A49-9891-2232DA1B4059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8:03.640" v="600" actId="20577"/>
        <pc:sldMkLst>
          <pc:docMk/>
          <pc:sldMk cId="2534847425" sldId="264"/>
        </pc:sldMkLst>
        <pc:spChg chg="mod">
          <ac:chgData name="Rohith, Rohith" userId="S::rohi7982@stthomas.edu::50747723-4647-4b6a-b82a-92e6b83ef69a" providerId="AD" clId="Web-{FD4A1042-82F7-96A2-19BF-52453D520576}" dt="2025-12-04T01:38:03.640" v="600" actId="20577"/>
          <ac:spMkLst>
            <pc:docMk/>
            <pc:sldMk cId="2534847425" sldId="264"/>
            <ac:spMk id="2" creationId="{146336F3-1503-34C1-941F-712996B91B53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8:47.202" v="611" actId="20577"/>
        <pc:sldMkLst>
          <pc:docMk/>
          <pc:sldMk cId="2659284441" sldId="265"/>
        </pc:sldMkLst>
        <pc:spChg chg="mod">
          <ac:chgData name="Rohith, Rohith" userId="S::rohi7982@stthomas.edu::50747723-4647-4b6a-b82a-92e6b83ef69a" providerId="AD" clId="Web-{FD4A1042-82F7-96A2-19BF-52453D520576}" dt="2025-12-04T01:38:47.202" v="611" actId="20577"/>
          <ac:spMkLst>
            <pc:docMk/>
            <pc:sldMk cId="2659284441" sldId="265"/>
            <ac:spMk id="2" creationId="{A6563590-3F91-E53D-66B9-70D1CAC90600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8:59.233" v="613" actId="20577"/>
        <pc:sldMkLst>
          <pc:docMk/>
          <pc:sldMk cId="1145235283" sldId="267"/>
        </pc:sldMkLst>
        <pc:spChg chg="mod">
          <ac:chgData name="Rohith, Rohith" userId="S::rohi7982@stthomas.edu::50747723-4647-4b6a-b82a-92e6b83ef69a" providerId="AD" clId="Web-{FD4A1042-82F7-96A2-19BF-52453D520576}" dt="2025-12-04T01:38:59.233" v="613" actId="20577"/>
          <ac:spMkLst>
            <pc:docMk/>
            <pc:sldMk cId="1145235283" sldId="267"/>
            <ac:spMk id="2" creationId="{689234EE-DB16-DDFF-6BB9-CC79A5DC95D6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9:04.608" v="615" actId="20577"/>
        <pc:sldMkLst>
          <pc:docMk/>
          <pc:sldMk cId="2222409725" sldId="268"/>
        </pc:sldMkLst>
        <pc:spChg chg="mod">
          <ac:chgData name="Rohith, Rohith" userId="S::rohi7982@stthomas.edu::50747723-4647-4b6a-b82a-92e6b83ef69a" providerId="AD" clId="Web-{FD4A1042-82F7-96A2-19BF-52453D520576}" dt="2025-12-04T01:39:04.608" v="615" actId="20577"/>
          <ac:spMkLst>
            <pc:docMk/>
            <pc:sldMk cId="2222409725" sldId="268"/>
            <ac:spMk id="2" creationId="{4CDC4032-0FBF-23F2-AE6E-E648F97806BD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9:12.467" v="617" actId="20577"/>
        <pc:sldMkLst>
          <pc:docMk/>
          <pc:sldMk cId="1021097401" sldId="271"/>
        </pc:sldMkLst>
        <pc:spChg chg="mod">
          <ac:chgData name="Rohith, Rohith" userId="S::rohi7982@stthomas.edu::50747723-4647-4b6a-b82a-92e6b83ef69a" providerId="AD" clId="Web-{FD4A1042-82F7-96A2-19BF-52453D520576}" dt="2025-12-04T01:39:12.467" v="617" actId="20577"/>
          <ac:spMkLst>
            <pc:docMk/>
            <pc:sldMk cId="1021097401" sldId="271"/>
            <ac:spMk id="2" creationId="{2D6EE58D-7213-0AA1-3DDC-F17ECC8A6C3F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9:19.639" v="619" actId="20577"/>
        <pc:sldMkLst>
          <pc:docMk/>
          <pc:sldMk cId="3246277256" sldId="272"/>
        </pc:sldMkLst>
        <pc:spChg chg="mod">
          <ac:chgData name="Rohith, Rohith" userId="S::rohi7982@stthomas.edu::50747723-4647-4b6a-b82a-92e6b83ef69a" providerId="AD" clId="Web-{FD4A1042-82F7-96A2-19BF-52453D520576}" dt="2025-12-04T01:39:19.639" v="619" actId="20577"/>
          <ac:spMkLst>
            <pc:docMk/>
            <pc:sldMk cId="3246277256" sldId="272"/>
            <ac:spMk id="2" creationId="{BEAFD58F-0B5B-7645-9F81-03E099204757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40:09.420" v="628" actId="20577"/>
        <pc:sldMkLst>
          <pc:docMk/>
          <pc:sldMk cId="1846960399" sldId="273"/>
        </pc:sldMkLst>
        <pc:spChg chg="mod">
          <ac:chgData name="Rohith, Rohith" userId="S::rohi7982@stthomas.edu::50747723-4647-4b6a-b82a-92e6b83ef69a" providerId="AD" clId="Web-{FD4A1042-82F7-96A2-19BF-52453D520576}" dt="2025-12-04T01:40:09.420" v="628" actId="20577"/>
          <ac:spMkLst>
            <pc:docMk/>
            <pc:sldMk cId="1846960399" sldId="273"/>
            <ac:spMk id="2" creationId="{F170EEA5-EE32-806D-A12E-1962ACBEEBBA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8:11.562" v="602" actId="20577"/>
        <pc:sldMkLst>
          <pc:docMk/>
          <pc:sldMk cId="4052720337" sldId="275"/>
        </pc:sldMkLst>
        <pc:spChg chg="mod">
          <ac:chgData name="Rohith, Rohith" userId="S::rohi7982@stthomas.edu::50747723-4647-4b6a-b82a-92e6b83ef69a" providerId="AD" clId="Web-{FD4A1042-82F7-96A2-19BF-52453D520576}" dt="2025-12-04T01:38:11.562" v="602" actId="20577"/>
          <ac:spMkLst>
            <pc:docMk/>
            <pc:sldMk cId="4052720337" sldId="275"/>
            <ac:spMk id="2" creationId="{88282C68-2EDF-72FB-8594-894E87AEAB28}"/>
          </ac:spMkLst>
        </pc:spChg>
      </pc:sldChg>
      <pc:sldChg chg="delSp modSp">
        <pc:chgData name="Rohith, Rohith" userId="S::rohi7982@stthomas.edu::50747723-4647-4b6a-b82a-92e6b83ef69a" providerId="AD" clId="Web-{FD4A1042-82F7-96A2-19BF-52453D520576}" dt="2025-12-03T21:23:41.793" v="407" actId="1076"/>
        <pc:sldMkLst>
          <pc:docMk/>
          <pc:sldMk cId="1000633893" sldId="283"/>
        </pc:sldMkLst>
        <pc:picChg chg="mod">
          <ac:chgData name="Rohith, Rohith" userId="S::rohi7982@stthomas.edu::50747723-4647-4b6a-b82a-92e6b83ef69a" providerId="AD" clId="Web-{FD4A1042-82F7-96A2-19BF-52453D520576}" dt="2025-12-03T21:23:41.793" v="407" actId="1076"/>
          <ac:picMkLst>
            <pc:docMk/>
            <pc:sldMk cId="1000633893" sldId="283"/>
            <ac:picMk id="2" creationId="{9C8B1EEC-8E52-EABB-F341-F196FDA7F7E7}"/>
          </ac:picMkLst>
        </pc:picChg>
      </pc:sldChg>
      <pc:sldChg chg="modSp">
        <pc:chgData name="Rohith, Rohith" userId="S::rohi7982@stthomas.edu::50747723-4647-4b6a-b82a-92e6b83ef69a" providerId="AD" clId="Web-{FD4A1042-82F7-96A2-19BF-52453D520576}" dt="2025-12-04T01:39:33.452" v="621" actId="20577"/>
        <pc:sldMkLst>
          <pc:docMk/>
          <pc:sldMk cId="3960623600" sldId="296"/>
        </pc:sldMkLst>
        <pc:spChg chg="mod">
          <ac:chgData name="Rohith, Rohith" userId="S::rohi7982@stthomas.edu::50747723-4647-4b6a-b82a-92e6b83ef69a" providerId="AD" clId="Web-{FD4A1042-82F7-96A2-19BF-52453D520576}" dt="2025-12-04T01:39:33.452" v="621" actId="20577"/>
          <ac:spMkLst>
            <pc:docMk/>
            <pc:sldMk cId="3960623600" sldId="296"/>
            <ac:spMk id="2" creationId="{008A1EC0-0CAC-73F6-8E5F-1A0316043F70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9:37.514" v="622" actId="20577"/>
        <pc:sldMkLst>
          <pc:docMk/>
          <pc:sldMk cId="1441249847" sldId="298"/>
        </pc:sldMkLst>
        <pc:spChg chg="mod">
          <ac:chgData name="Rohith, Rohith" userId="S::rohi7982@stthomas.edu::50747723-4647-4b6a-b82a-92e6b83ef69a" providerId="AD" clId="Web-{FD4A1042-82F7-96A2-19BF-52453D520576}" dt="2025-12-04T01:39:37.514" v="622" actId="20577"/>
          <ac:spMkLst>
            <pc:docMk/>
            <pc:sldMk cId="1441249847" sldId="298"/>
            <ac:spMk id="2" creationId="{C928C4A4-99A1-C6E7-6672-187278058CEA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9:41.983" v="623" actId="20577"/>
        <pc:sldMkLst>
          <pc:docMk/>
          <pc:sldMk cId="1337871442" sldId="299"/>
        </pc:sldMkLst>
        <pc:spChg chg="mod">
          <ac:chgData name="Rohith, Rohith" userId="S::rohi7982@stthomas.edu::50747723-4647-4b6a-b82a-92e6b83ef69a" providerId="AD" clId="Web-{FD4A1042-82F7-96A2-19BF-52453D520576}" dt="2025-12-04T01:39:41.983" v="623" actId="20577"/>
          <ac:spMkLst>
            <pc:docMk/>
            <pc:sldMk cId="1337871442" sldId="299"/>
            <ac:spMk id="2" creationId="{7903E873-E4A7-9F10-533A-65C394824B62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9:46.358" v="624" actId="20577"/>
        <pc:sldMkLst>
          <pc:docMk/>
          <pc:sldMk cId="636671362" sldId="300"/>
        </pc:sldMkLst>
        <pc:spChg chg="mod">
          <ac:chgData name="Rohith, Rohith" userId="S::rohi7982@stthomas.edu::50747723-4647-4b6a-b82a-92e6b83ef69a" providerId="AD" clId="Web-{FD4A1042-82F7-96A2-19BF-52453D520576}" dt="2025-12-04T01:39:46.358" v="624" actId="20577"/>
          <ac:spMkLst>
            <pc:docMk/>
            <pc:sldMk cId="636671362" sldId="300"/>
            <ac:spMk id="2" creationId="{F0D55E82-1DB6-C412-FE53-12C2E1FC5E3C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9:50.780" v="625" actId="20577"/>
        <pc:sldMkLst>
          <pc:docMk/>
          <pc:sldMk cId="2285398546" sldId="301"/>
        </pc:sldMkLst>
        <pc:spChg chg="mod">
          <ac:chgData name="Rohith, Rohith" userId="S::rohi7982@stthomas.edu::50747723-4647-4b6a-b82a-92e6b83ef69a" providerId="AD" clId="Web-{FD4A1042-82F7-96A2-19BF-52453D520576}" dt="2025-12-04T01:39:50.780" v="625" actId="20577"/>
          <ac:spMkLst>
            <pc:docMk/>
            <pc:sldMk cId="2285398546" sldId="301"/>
            <ac:spMk id="2" creationId="{7DC561F6-CBF8-A4B8-1DE9-2F1652551E87}"/>
          </ac:spMkLst>
        </pc:spChg>
      </pc:sldChg>
      <pc:sldChg chg="modSp">
        <pc:chgData name="Rohith, Rohith" userId="S::rohi7982@stthomas.edu::50747723-4647-4b6a-b82a-92e6b83ef69a" providerId="AD" clId="Web-{FD4A1042-82F7-96A2-19BF-52453D520576}" dt="2025-12-04T01:39:56.592" v="626" actId="20577"/>
        <pc:sldMkLst>
          <pc:docMk/>
          <pc:sldMk cId="3135086509" sldId="302"/>
        </pc:sldMkLst>
        <pc:spChg chg="mod">
          <ac:chgData name="Rohith, Rohith" userId="S::rohi7982@stthomas.edu::50747723-4647-4b6a-b82a-92e6b83ef69a" providerId="AD" clId="Web-{FD4A1042-82F7-96A2-19BF-52453D520576}" dt="2025-12-04T01:39:56.592" v="626" actId="20577"/>
          <ac:spMkLst>
            <pc:docMk/>
            <pc:sldMk cId="3135086509" sldId="302"/>
            <ac:spMk id="2" creationId="{24B2F5B0-A03D-1C89-3FE0-B76B64AE8E84}"/>
          </ac:spMkLst>
        </pc:spChg>
      </pc:sldChg>
      <pc:sldChg chg="modSp add ord replId">
        <pc:chgData name="Rohith, Rohith" userId="S::rohi7982@stthomas.edu::50747723-4647-4b6a-b82a-92e6b83ef69a" providerId="AD" clId="Web-{FD4A1042-82F7-96A2-19BF-52453D520576}" dt="2025-12-03T19:57:28.321" v="60" actId="20577"/>
        <pc:sldMkLst>
          <pc:docMk/>
          <pc:sldMk cId="3118481619" sldId="303"/>
        </pc:sldMkLst>
        <pc:spChg chg="mod">
          <ac:chgData name="Rohith, Rohith" userId="S::rohi7982@stthomas.edu::50747723-4647-4b6a-b82a-92e6b83ef69a" providerId="AD" clId="Web-{FD4A1042-82F7-96A2-19BF-52453D520576}" dt="2025-12-03T19:54:14.499" v="7" actId="20577"/>
          <ac:spMkLst>
            <pc:docMk/>
            <pc:sldMk cId="3118481619" sldId="303"/>
            <ac:spMk id="4" creationId="{BFAFF2F1-4A30-EFC7-BE38-663CF70D5CC0}"/>
          </ac:spMkLst>
        </pc:spChg>
        <pc:spChg chg="mod">
          <ac:chgData name="Rohith, Rohith" userId="S::rohi7982@stthomas.edu::50747723-4647-4b6a-b82a-92e6b83ef69a" providerId="AD" clId="Web-{FD4A1042-82F7-96A2-19BF-52453D520576}" dt="2025-12-03T19:57:28.321" v="60" actId="20577"/>
          <ac:spMkLst>
            <pc:docMk/>
            <pc:sldMk cId="3118481619" sldId="303"/>
            <ac:spMk id="5" creationId="{DA3EA90C-01EA-6716-1D2E-D1148512F044}"/>
          </ac:spMkLst>
        </pc:spChg>
      </pc:sldChg>
      <pc:sldChg chg="delSp modSp add ord replId">
        <pc:chgData name="Rohith, Rohith" userId="S::rohi7982@stthomas.edu::50747723-4647-4b6a-b82a-92e6b83ef69a" providerId="AD" clId="Web-{FD4A1042-82F7-96A2-19BF-52453D520576}" dt="2025-12-03T20:03:51.828" v="156"/>
        <pc:sldMkLst>
          <pc:docMk/>
          <pc:sldMk cId="4268557393" sldId="304"/>
        </pc:sldMkLst>
        <pc:spChg chg="mod">
          <ac:chgData name="Rohith, Rohith" userId="S::rohi7982@stthomas.edu::50747723-4647-4b6a-b82a-92e6b83ef69a" providerId="AD" clId="Web-{FD4A1042-82F7-96A2-19BF-52453D520576}" dt="2025-12-03T20:01:00.649" v="119" actId="20577"/>
          <ac:spMkLst>
            <pc:docMk/>
            <pc:sldMk cId="4268557393" sldId="304"/>
            <ac:spMk id="4" creationId="{32CC5FBD-ED7B-42B3-DF75-9A6C475FC22B}"/>
          </ac:spMkLst>
        </pc:spChg>
      </pc:sldChg>
      <pc:sldChg chg="delSp modSp add replId">
        <pc:chgData name="Rohith, Rohith" userId="S::rohi7982@stthomas.edu::50747723-4647-4b6a-b82a-92e6b83ef69a" providerId="AD" clId="Web-{FD4A1042-82F7-96A2-19BF-52453D520576}" dt="2025-12-03T20:05:08.736" v="169" actId="20577"/>
        <pc:sldMkLst>
          <pc:docMk/>
          <pc:sldMk cId="589100398" sldId="305"/>
        </pc:sldMkLst>
        <pc:spChg chg="mod">
          <ac:chgData name="Rohith, Rohith" userId="S::rohi7982@stthomas.edu::50747723-4647-4b6a-b82a-92e6b83ef69a" providerId="AD" clId="Web-{FD4A1042-82F7-96A2-19BF-52453D520576}" dt="2025-12-03T20:05:08.736" v="169" actId="20577"/>
          <ac:spMkLst>
            <pc:docMk/>
            <pc:sldMk cId="589100398" sldId="305"/>
            <ac:spMk id="4" creationId="{A4A6DE4A-6EB8-4C1A-5556-B9D9EB49DC21}"/>
          </ac:spMkLst>
        </pc:spChg>
      </pc:sldChg>
      <pc:sldChg chg="modSp add ord replId">
        <pc:chgData name="Rohith, Rohith" userId="S::rohi7982@stthomas.edu::50747723-4647-4b6a-b82a-92e6b83ef69a" providerId="AD" clId="Web-{FD4A1042-82F7-96A2-19BF-52453D520576}" dt="2025-12-04T00:24:29.431" v="555" actId="1076"/>
        <pc:sldMkLst>
          <pc:docMk/>
          <pc:sldMk cId="4186066923" sldId="306"/>
        </pc:sldMkLst>
        <pc:spChg chg="mod">
          <ac:chgData name="Rohith, Rohith" userId="S::rohi7982@stthomas.edu::50747723-4647-4b6a-b82a-92e6b83ef69a" providerId="AD" clId="Web-{FD4A1042-82F7-96A2-19BF-52453D520576}" dt="2025-12-03T20:07:02.693" v="198" actId="14100"/>
          <ac:spMkLst>
            <pc:docMk/>
            <pc:sldMk cId="4186066923" sldId="306"/>
            <ac:spMk id="2" creationId="{14365909-C63F-42E3-6B1C-C13974DC178A}"/>
          </ac:spMkLst>
        </pc:spChg>
        <pc:spChg chg="mod">
          <ac:chgData name="Rohith, Rohith" userId="S::rohi7982@stthomas.edu::50747723-4647-4b6a-b82a-92e6b83ef69a" providerId="AD" clId="Web-{FD4A1042-82F7-96A2-19BF-52453D520576}" dt="2025-12-04T00:24:01.291" v="554" actId="1076"/>
          <ac:spMkLst>
            <pc:docMk/>
            <pc:sldMk cId="4186066923" sldId="306"/>
            <ac:spMk id="4" creationId="{8A85B218-060D-D387-2809-D4395CDDC916}"/>
          </ac:spMkLst>
        </pc:spChg>
        <pc:spChg chg="mod">
          <ac:chgData name="Rohith, Rohith" userId="S::rohi7982@stthomas.edu::50747723-4647-4b6a-b82a-92e6b83ef69a" providerId="AD" clId="Web-{FD4A1042-82F7-96A2-19BF-52453D520576}" dt="2025-12-03T20:07:31.740" v="202" actId="14100"/>
          <ac:spMkLst>
            <pc:docMk/>
            <pc:sldMk cId="4186066923" sldId="306"/>
            <ac:spMk id="5" creationId="{3754CE31-F1D4-2BA5-CFDA-4473A1870BE8}"/>
          </ac:spMkLst>
        </pc:spChg>
        <pc:picChg chg="mod">
          <ac:chgData name="Rohith, Rohith" userId="S::rohi7982@stthomas.edu::50747723-4647-4b6a-b82a-92e6b83ef69a" providerId="AD" clId="Web-{FD4A1042-82F7-96A2-19BF-52453D520576}" dt="2025-12-04T00:24:29.431" v="555" actId="1076"/>
          <ac:picMkLst>
            <pc:docMk/>
            <pc:sldMk cId="4186066923" sldId="306"/>
            <ac:picMk id="7" creationId="{69DE7BB1-AFE6-93C1-D7BA-E902DA9B61F6}"/>
          </ac:picMkLst>
        </pc:picChg>
      </pc:sldChg>
      <pc:sldChg chg="modSp add replId">
        <pc:chgData name="Rohith, Rohith" userId="S::rohi7982@stthomas.edu::50747723-4647-4b6a-b82a-92e6b83ef69a" providerId="AD" clId="Web-{FD4A1042-82F7-96A2-19BF-52453D520576}" dt="2025-12-03T20:30:24.152" v="329" actId="20577"/>
        <pc:sldMkLst>
          <pc:docMk/>
          <pc:sldMk cId="914502726" sldId="308"/>
        </pc:sldMkLst>
        <pc:spChg chg="mod">
          <ac:chgData name="Rohith, Rohith" userId="S::rohi7982@stthomas.edu::50747723-4647-4b6a-b82a-92e6b83ef69a" providerId="AD" clId="Web-{FD4A1042-82F7-96A2-19BF-52453D520576}" dt="2025-12-03T20:30:24.152" v="329" actId="20577"/>
          <ac:spMkLst>
            <pc:docMk/>
            <pc:sldMk cId="914502726" sldId="308"/>
            <ac:spMk id="4" creationId="{F8DAB7CE-B653-0B7C-A7E9-9084AA90E7F0}"/>
          </ac:spMkLst>
        </pc:spChg>
        <pc:spChg chg="mod">
          <ac:chgData name="Rohith, Rohith" userId="S::rohi7982@stthomas.edu::50747723-4647-4b6a-b82a-92e6b83ef69a" providerId="AD" clId="Web-{FD4A1042-82F7-96A2-19BF-52453D520576}" dt="2025-12-03T20:25:45.763" v="260" actId="20577"/>
          <ac:spMkLst>
            <pc:docMk/>
            <pc:sldMk cId="914502726" sldId="308"/>
            <ac:spMk id="5" creationId="{79DD0EA0-C79B-5B87-47BC-8DBC7EE976CE}"/>
          </ac:spMkLst>
        </pc:spChg>
      </pc:sldChg>
      <pc:sldChg chg="modSp add replId">
        <pc:chgData name="Rohith, Rohith" userId="S::rohi7982@stthomas.edu::50747723-4647-4b6a-b82a-92e6b83ef69a" providerId="AD" clId="Web-{FD4A1042-82F7-96A2-19BF-52453D520576}" dt="2025-12-03T20:29:59.836" v="326" actId="20577"/>
        <pc:sldMkLst>
          <pc:docMk/>
          <pc:sldMk cId="300204442" sldId="310"/>
        </pc:sldMkLst>
        <pc:spChg chg="mod">
          <ac:chgData name="Rohith, Rohith" userId="S::rohi7982@stthomas.edu::50747723-4647-4b6a-b82a-92e6b83ef69a" providerId="AD" clId="Web-{FD4A1042-82F7-96A2-19BF-52453D520576}" dt="2025-12-03T20:29:59.836" v="326" actId="20577"/>
          <ac:spMkLst>
            <pc:docMk/>
            <pc:sldMk cId="300204442" sldId="310"/>
            <ac:spMk id="4" creationId="{83A6A0CF-88A3-5AE1-06D5-D7CB5AC047F3}"/>
          </ac:spMkLst>
        </pc:spChg>
      </pc:sldChg>
      <pc:sldChg chg="modSp add replId">
        <pc:chgData name="Rohith, Rohith" userId="S::rohi7982@stthomas.edu::50747723-4647-4b6a-b82a-92e6b83ef69a" providerId="AD" clId="Web-{FD4A1042-82F7-96A2-19BF-52453D520576}" dt="2025-12-03T20:33:07.401" v="368" actId="20577"/>
        <pc:sldMkLst>
          <pc:docMk/>
          <pc:sldMk cId="984432068" sldId="312"/>
        </pc:sldMkLst>
        <pc:spChg chg="mod">
          <ac:chgData name="Rohith, Rohith" userId="S::rohi7982@stthomas.edu::50747723-4647-4b6a-b82a-92e6b83ef69a" providerId="AD" clId="Web-{FD4A1042-82F7-96A2-19BF-52453D520576}" dt="2025-12-03T20:33:07.401" v="368" actId="20577"/>
          <ac:spMkLst>
            <pc:docMk/>
            <pc:sldMk cId="984432068" sldId="312"/>
            <ac:spMk id="4" creationId="{61BBBF02-E108-C904-2FB0-B92E54C7A4DA}"/>
          </ac:spMkLst>
        </pc:spChg>
      </pc:sldChg>
      <pc:sldChg chg="modSp add ord replId">
        <pc:chgData name="Rohith, Rohith" userId="S::rohi7982@stthomas.edu::50747723-4647-4b6a-b82a-92e6b83ef69a" providerId="AD" clId="Web-{FD4A1042-82F7-96A2-19BF-52453D520576}" dt="2025-12-03T20:35:50.942" v="405" actId="20577"/>
        <pc:sldMkLst>
          <pc:docMk/>
          <pc:sldMk cId="85934880" sldId="313"/>
        </pc:sldMkLst>
        <pc:spChg chg="mod">
          <ac:chgData name="Rohith, Rohith" userId="S::rohi7982@stthomas.edu::50747723-4647-4b6a-b82a-92e6b83ef69a" providerId="AD" clId="Web-{FD4A1042-82F7-96A2-19BF-52453D520576}" dt="2025-12-03T20:34:58.283" v="394" actId="14100"/>
          <ac:spMkLst>
            <pc:docMk/>
            <pc:sldMk cId="85934880" sldId="313"/>
            <ac:spMk id="3" creationId="{5A9D3742-E944-3B2A-B3FE-EE4047ACBD92}"/>
          </ac:spMkLst>
        </pc:spChg>
        <pc:spChg chg="mod">
          <ac:chgData name="Rohith, Rohith" userId="S::rohi7982@stthomas.edu::50747723-4647-4b6a-b82a-92e6b83ef69a" providerId="AD" clId="Web-{FD4A1042-82F7-96A2-19BF-52453D520576}" dt="2025-12-03T20:35:50.942" v="405" actId="20577"/>
          <ac:spMkLst>
            <pc:docMk/>
            <pc:sldMk cId="85934880" sldId="313"/>
            <ac:spMk id="4" creationId="{5AC2F419-6302-4335-133D-83C9E0039375}"/>
          </ac:spMkLst>
        </pc:spChg>
      </pc:sldChg>
      <pc:sldChg chg="delSp modSp add replId">
        <pc:chgData name="Rohith, Rohith" userId="S::rohi7982@stthomas.edu::50747723-4647-4b6a-b82a-92e6b83ef69a" providerId="AD" clId="Web-{FD4A1042-82F7-96A2-19BF-52453D520576}" dt="2025-12-04T00:16:31.261" v="459"/>
        <pc:sldMkLst>
          <pc:docMk/>
          <pc:sldMk cId="199273448" sldId="314"/>
        </pc:sldMkLst>
        <pc:spChg chg="mod">
          <ac:chgData name="Rohith, Rohith" userId="S::rohi7982@stthomas.edu::50747723-4647-4b6a-b82a-92e6b83ef69a" providerId="AD" clId="Web-{FD4A1042-82F7-96A2-19BF-52453D520576}" dt="2025-12-04T00:13:55.402" v="431" actId="14100"/>
          <ac:spMkLst>
            <pc:docMk/>
            <pc:sldMk cId="199273448" sldId="314"/>
            <ac:spMk id="4" creationId="{38A07812-B8B9-30B3-910A-06A4056DC615}"/>
          </ac:spMkLst>
        </pc:spChg>
        <pc:spChg chg="mod">
          <ac:chgData name="Rohith, Rohith" userId="S::rohi7982@stthomas.edu::50747723-4647-4b6a-b82a-92e6b83ef69a" providerId="AD" clId="Web-{FD4A1042-82F7-96A2-19BF-52453D520576}" dt="2025-12-04T00:16:30.308" v="458" actId="20577"/>
          <ac:spMkLst>
            <pc:docMk/>
            <pc:sldMk cId="199273448" sldId="314"/>
            <ac:spMk id="5" creationId="{F3FD9045-4EF5-FDDC-E59D-6EF58B2D3186}"/>
          </ac:spMkLst>
        </pc:spChg>
      </pc:sldChg>
      <pc:sldChg chg="delSp modSp add replId">
        <pc:chgData name="Rohith, Rohith" userId="S::rohi7982@stthomas.edu::50747723-4647-4b6a-b82a-92e6b83ef69a" providerId="AD" clId="Web-{FD4A1042-82F7-96A2-19BF-52453D520576}" dt="2025-12-04T00:19:38.901" v="491"/>
        <pc:sldMkLst>
          <pc:docMk/>
          <pc:sldMk cId="1340283478" sldId="316"/>
        </pc:sldMkLst>
        <pc:spChg chg="mod">
          <ac:chgData name="Rohith, Rohith" userId="S::rohi7982@stthomas.edu::50747723-4647-4b6a-b82a-92e6b83ef69a" providerId="AD" clId="Web-{FD4A1042-82F7-96A2-19BF-52453D520576}" dt="2025-12-04T00:19:37.307" v="489" actId="20577"/>
          <ac:spMkLst>
            <pc:docMk/>
            <pc:sldMk cId="1340283478" sldId="316"/>
            <ac:spMk id="4" creationId="{A47296BB-8FC8-B8F1-25DC-9912705F563F}"/>
          </ac:spMkLst>
        </pc:spChg>
      </pc:sldChg>
      <pc:sldChg chg="delSp modSp add replId">
        <pc:chgData name="Rohith, Rohith" userId="S::rohi7982@stthomas.edu::50747723-4647-4b6a-b82a-92e6b83ef69a" providerId="AD" clId="Web-{FD4A1042-82F7-96A2-19BF-52453D520576}" dt="2025-12-04T00:22:11.182" v="528" actId="20577"/>
        <pc:sldMkLst>
          <pc:docMk/>
          <pc:sldMk cId="624892153" sldId="318"/>
        </pc:sldMkLst>
        <pc:spChg chg="mod">
          <ac:chgData name="Rohith, Rohith" userId="S::rohi7982@stthomas.edu::50747723-4647-4b6a-b82a-92e6b83ef69a" providerId="AD" clId="Web-{FD4A1042-82F7-96A2-19BF-52453D520576}" dt="2025-12-04T00:22:11.182" v="528" actId="20577"/>
          <ac:spMkLst>
            <pc:docMk/>
            <pc:sldMk cId="624892153" sldId="318"/>
            <ac:spMk id="4" creationId="{F97C7B03-9551-23BF-5D90-454BCBD46851}"/>
          </ac:spMkLst>
        </pc:spChg>
      </pc:sldChg>
      <pc:sldChg chg="delSp modSp add replId">
        <pc:chgData name="Rohith, Rohith" userId="S::rohi7982@stthomas.edu::50747723-4647-4b6a-b82a-92e6b83ef69a" providerId="AD" clId="Web-{FD4A1042-82F7-96A2-19BF-52453D520576}" dt="2025-12-04T02:02:41.425" v="629" actId="1076"/>
        <pc:sldMkLst>
          <pc:docMk/>
          <pc:sldMk cId="27292683" sldId="320"/>
        </pc:sldMkLst>
        <pc:spChg chg="mod">
          <ac:chgData name="Rohith, Rohith" userId="S::rohi7982@stthomas.edu::50747723-4647-4b6a-b82a-92e6b83ef69a" providerId="AD" clId="Web-{FD4A1042-82F7-96A2-19BF-52453D520576}" dt="2025-12-04T00:27:03.897" v="586" actId="20577"/>
          <ac:spMkLst>
            <pc:docMk/>
            <pc:sldMk cId="27292683" sldId="320"/>
            <ac:spMk id="4" creationId="{CABEAE03-40B8-4BFA-BAD7-B0D1984012D4}"/>
          </ac:spMkLst>
        </pc:spChg>
        <pc:picChg chg="mod">
          <ac:chgData name="Rohith, Rohith" userId="S::rohi7982@stthomas.edu::50747723-4647-4b6a-b82a-92e6b83ef69a" providerId="AD" clId="Web-{FD4A1042-82F7-96A2-19BF-52453D520576}" dt="2025-12-04T02:02:41.425" v="629" actId="1076"/>
          <ac:picMkLst>
            <pc:docMk/>
            <pc:sldMk cId="27292683" sldId="320"/>
            <ac:picMk id="6" creationId="{4B29A7CC-3728-0487-4128-7A4F870FE099}"/>
          </ac:picMkLst>
        </pc:picChg>
      </pc:sldChg>
    </pc:docChg>
  </pc:docChgLst>
  <pc:docChgLst>
    <pc:chgData name="Rohith, Rohith" userId="S::rohi7982@stthomas.edu::50747723-4647-4b6a-b82a-92e6b83ef69a" providerId="AD" clId="Web-{990D8B7F-F451-1729-3AED-5A7B486AB9EA}"/>
    <pc:docChg chg="addSld delSld modSld">
      <pc:chgData name="Rohith, Rohith" userId="S::rohi7982@stthomas.edu::50747723-4647-4b6a-b82a-92e6b83ef69a" providerId="AD" clId="Web-{990D8B7F-F451-1729-3AED-5A7B486AB9EA}" dt="2025-12-02T22:50:58.637" v="1527" actId="14100"/>
      <pc:docMkLst>
        <pc:docMk/>
      </pc:docMkLst>
    </pc:docChg>
  </pc:docChgLst>
  <pc:docChgLst>
    <pc:chgData name="Rohith, Rohith" userId="S::rohi7982@stthomas.edu::50747723-4647-4b6a-b82a-92e6b83ef69a" providerId="AD" clId="Web-{638A31B4-D9F5-D23A-B059-8327E8A1D130}"/>
    <pc:docChg chg="sldOrd">
      <pc:chgData name="Rohith, Rohith" userId="S::rohi7982@stthomas.edu::50747723-4647-4b6a-b82a-92e6b83ef69a" providerId="AD" clId="Web-{638A31B4-D9F5-D23A-B059-8327E8A1D130}" dt="2025-12-04T19:31:17.921" v="1"/>
      <pc:docMkLst>
        <pc:docMk/>
      </pc:docMkLst>
      <pc:sldChg chg="ord">
        <pc:chgData name="Rohith, Rohith" userId="S::rohi7982@stthomas.edu::50747723-4647-4b6a-b82a-92e6b83ef69a" providerId="AD" clId="Web-{638A31B4-D9F5-D23A-B059-8327E8A1D130}" dt="2025-12-04T19:31:17.921" v="1"/>
        <pc:sldMkLst>
          <pc:docMk/>
          <pc:sldMk cId="2659284441" sldId="265"/>
        </pc:sldMkLst>
      </pc:sldChg>
    </pc:docChg>
  </pc:docChgLst>
  <pc:docChgLst>
    <pc:chgData name="Rohith, Rohith" userId="S::rohi7982@stthomas.edu::50747723-4647-4b6a-b82a-92e6b83ef69a" providerId="AD" clId="Web-{F85FDE34-1A6F-5596-D8CD-C522BDF4FB12}"/>
    <pc:docChg chg="modSld">
      <pc:chgData name="Rohith, Rohith" userId="S::rohi7982@stthomas.edu::50747723-4647-4b6a-b82a-92e6b83ef69a" providerId="AD" clId="Web-{F85FDE34-1A6F-5596-D8CD-C522BDF4FB12}" dt="2025-12-03T03:10:11.402" v="64" actId="14100"/>
      <pc:docMkLst>
        <pc:docMk/>
      </pc:docMkLst>
      <pc:sldChg chg="addSp modSp">
        <pc:chgData name="Rohith, Rohith" userId="S::rohi7982@stthomas.edu::50747723-4647-4b6a-b82a-92e6b83ef69a" providerId="AD" clId="Web-{F85FDE34-1A6F-5596-D8CD-C522BDF4FB12}" dt="2025-12-03T02:42:03.811" v="15" actId="14100"/>
        <pc:sldMkLst>
          <pc:docMk/>
          <pc:sldMk cId="3052545706" sldId="280"/>
        </pc:sldMkLst>
        <pc:spChg chg="mod">
          <ac:chgData name="Rohith, Rohith" userId="S::rohi7982@stthomas.edu::50747723-4647-4b6a-b82a-92e6b83ef69a" providerId="AD" clId="Web-{F85FDE34-1A6F-5596-D8CD-C522BDF4FB12}" dt="2025-12-03T02:42:03.811" v="15" actId="14100"/>
          <ac:spMkLst>
            <pc:docMk/>
            <pc:sldMk cId="3052545706" sldId="280"/>
            <ac:spMk id="4" creationId="{6AAA506B-5185-631D-1108-257A4CE4A12E}"/>
          </ac:spMkLst>
        </pc:spChg>
        <pc:picChg chg="add mod">
          <ac:chgData name="Rohith, Rohith" userId="S::rohi7982@stthomas.edu::50747723-4647-4b6a-b82a-92e6b83ef69a" providerId="AD" clId="Web-{F85FDE34-1A6F-5596-D8CD-C522BDF4FB12}" dt="2025-12-03T02:41:51.374" v="13" actId="1076"/>
          <ac:picMkLst>
            <pc:docMk/>
            <pc:sldMk cId="3052545706" sldId="280"/>
            <ac:picMk id="2" creationId="{BF6CF1AD-E908-835B-3EB9-0A36C88129FE}"/>
          </ac:picMkLst>
        </pc:picChg>
      </pc:sldChg>
      <pc:sldChg chg="addSp delSp modSp">
        <pc:chgData name="Rohith, Rohith" userId="S::rohi7982@stthomas.edu::50747723-4647-4b6a-b82a-92e6b83ef69a" providerId="AD" clId="Web-{F85FDE34-1A6F-5596-D8CD-C522BDF4FB12}" dt="2025-12-03T02:40:53.077" v="11" actId="14100"/>
        <pc:sldMkLst>
          <pc:docMk/>
          <pc:sldMk cId="501453101" sldId="281"/>
        </pc:sldMkLst>
        <pc:spChg chg="mod">
          <ac:chgData name="Rohith, Rohith" userId="S::rohi7982@stthomas.edu::50747723-4647-4b6a-b82a-92e6b83ef69a" providerId="AD" clId="Web-{F85FDE34-1A6F-5596-D8CD-C522BDF4FB12}" dt="2025-12-03T02:40:53.077" v="11" actId="14100"/>
          <ac:spMkLst>
            <pc:docMk/>
            <pc:sldMk cId="501453101" sldId="281"/>
            <ac:spMk id="6" creationId="{5D886D1D-CF15-DBA3-59C8-CDFBAE95C4CB}"/>
          </ac:spMkLst>
        </pc:spChg>
        <pc:picChg chg="add mod">
          <ac:chgData name="Rohith, Rohith" userId="S::rohi7982@stthomas.edu::50747723-4647-4b6a-b82a-92e6b83ef69a" providerId="AD" clId="Web-{F85FDE34-1A6F-5596-D8CD-C522BDF4FB12}" dt="2025-12-03T02:40:15.342" v="10" actId="1076"/>
          <ac:picMkLst>
            <pc:docMk/>
            <pc:sldMk cId="501453101" sldId="281"/>
            <ac:picMk id="3" creationId="{E88403AB-43E5-A26D-90F3-B9C92B99E53B}"/>
          </ac:picMkLst>
        </pc:picChg>
      </pc:sldChg>
      <pc:sldChg chg="addSp delSp modSp">
        <pc:chgData name="Rohith, Rohith" userId="S::rohi7982@stthomas.edu::50747723-4647-4b6a-b82a-92e6b83ef69a" providerId="AD" clId="Web-{F85FDE34-1A6F-5596-D8CD-C522BDF4FB12}" dt="2025-12-03T02:57:12.759" v="34" actId="1076"/>
        <pc:sldMkLst>
          <pc:docMk/>
          <pc:sldMk cId="705153038" sldId="282"/>
        </pc:sldMkLst>
        <pc:spChg chg="mod">
          <ac:chgData name="Rohith, Rohith" userId="S::rohi7982@stthomas.edu::50747723-4647-4b6a-b82a-92e6b83ef69a" providerId="AD" clId="Web-{F85FDE34-1A6F-5596-D8CD-C522BDF4FB12}" dt="2025-12-03T02:47:38.703" v="19" actId="14100"/>
          <ac:spMkLst>
            <pc:docMk/>
            <pc:sldMk cId="705153038" sldId="282"/>
            <ac:spMk id="4" creationId="{8883EA89-2FCF-4126-952C-69FD8C86A486}"/>
          </ac:spMkLst>
        </pc:spChg>
        <pc:picChg chg="add mod">
          <ac:chgData name="Rohith, Rohith" userId="S::rohi7982@stthomas.edu::50747723-4647-4b6a-b82a-92e6b83ef69a" providerId="AD" clId="Web-{F85FDE34-1A6F-5596-D8CD-C522BDF4FB12}" dt="2025-12-03T02:56:55.072" v="29" actId="14100"/>
          <ac:picMkLst>
            <pc:docMk/>
            <pc:sldMk cId="705153038" sldId="282"/>
            <ac:picMk id="2" creationId="{609110C6-323F-89A3-E1C9-ED28AF1C3EA9}"/>
          </ac:picMkLst>
        </pc:picChg>
        <pc:picChg chg="add mod">
          <ac:chgData name="Rohith, Rohith" userId="S::rohi7982@stthomas.edu::50747723-4647-4b6a-b82a-92e6b83ef69a" providerId="AD" clId="Web-{F85FDE34-1A6F-5596-D8CD-C522BDF4FB12}" dt="2025-12-03T02:57:12.759" v="34" actId="1076"/>
          <ac:picMkLst>
            <pc:docMk/>
            <pc:sldMk cId="705153038" sldId="282"/>
            <ac:picMk id="5" creationId="{59119B8B-626A-51CB-62B2-E8D85775E504}"/>
          </ac:picMkLst>
        </pc:picChg>
      </pc:sldChg>
      <pc:sldChg chg="addSp modSp">
        <pc:chgData name="Rohith, Rohith" userId="S::rohi7982@stthomas.edu::50747723-4647-4b6a-b82a-92e6b83ef69a" providerId="AD" clId="Web-{F85FDE34-1A6F-5596-D8CD-C522BDF4FB12}" dt="2025-12-03T02:52:58.242" v="24" actId="1076"/>
        <pc:sldMkLst>
          <pc:docMk/>
          <pc:sldMk cId="275098753" sldId="285"/>
        </pc:sldMkLst>
        <pc:spChg chg="mod">
          <ac:chgData name="Rohith, Rohith" userId="S::rohi7982@stthomas.edu::50747723-4647-4b6a-b82a-92e6b83ef69a" providerId="AD" clId="Web-{F85FDE34-1A6F-5596-D8CD-C522BDF4FB12}" dt="2025-12-03T02:52:58.242" v="24" actId="1076"/>
          <ac:spMkLst>
            <pc:docMk/>
            <pc:sldMk cId="275098753" sldId="285"/>
            <ac:spMk id="5" creationId="{AEB20DB2-FC6F-0049-1BCC-0C6B05E9C597}"/>
          </ac:spMkLst>
        </pc:spChg>
        <pc:picChg chg="add mod">
          <ac:chgData name="Rohith, Rohith" userId="S::rohi7982@stthomas.edu::50747723-4647-4b6a-b82a-92e6b83ef69a" providerId="AD" clId="Web-{F85FDE34-1A6F-5596-D8CD-C522BDF4FB12}" dt="2025-12-03T02:52:49.945" v="23" actId="1076"/>
          <ac:picMkLst>
            <pc:docMk/>
            <pc:sldMk cId="275098753" sldId="285"/>
            <ac:picMk id="2" creationId="{A4249F9E-170F-039B-F7D8-A06771957D5D}"/>
          </ac:picMkLst>
        </pc:picChg>
      </pc:sldChg>
      <pc:sldChg chg="addSp modSp">
        <pc:chgData name="Rohith, Rohith" userId="S::rohi7982@stthomas.edu::50747723-4647-4b6a-b82a-92e6b83ef69a" providerId="AD" clId="Web-{F85FDE34-1A6F-5596-D8CD-C522BDF4FB12}" dt="2025-12-03T03:05:22.269" v="50" actId="14100"/>
        <pc:sldMkLst>
          <pc:docMk/>
          <pc:sldMk cId="171043577" sldId="286"/>
        </pc:sldMkLst>
        <pc:spChg chg="mod">
          <ac:chgData name="Rohith, Rohith" userId="S::rohi7982@stthomas.edu::50747723-4647-4b6a-b82a-92e6b83ef69a" providerId="AD" clId="Web-{F85FDE34-1A6F-5596-D8CD-C522BDF4FB12}" dt="2025-12-03T03:05:22.269" v="50" actId="14100"/>
          <ac:spMkLst>
            <pc:docMk/>
            <pc:sldMk cId="171043577" sldId="286"/>
            <ac:spMk id="4" creationId="{4D8E6326-57F6-C89D-03C4-10A14BD36F96}"/>
          </ac:spMkLst>
        </pc:spChg>
        <pc:picChg chg="add mod">
          <ac:chgData name="Rohith, Rohith" userId="S::rohi7982@stthomas.edu::50747723-4647-4b6a-b82a-92e6b83ef69a" providerId="AD" clId="Web-{F85FDE34-1A6F-5596-D8CD-C522BDF4FB12}" dt="2025-12-03T03:05:18.018" v="49" actId="1076"/>
          <ac:picMkLst>
            <pc:docMk/>
            <pc:sldMk cId="171043577" sldId="286"/>
            <ac:picMk id="3" creationId="{AF8AE4C5-DAD7-B8EE-9DEC-E452E60CBBE2}"/>
          </ac:picMkLst>
        </pc:picChg>
      </pc:sldChg>
      <pc:sldChg chg="modSp">
        <pc:chgData name="Rohith, Rohith" userId="S::rohi7982@stthomas.edu::50747723-4647-4b6a-b82a-92e6b83ef69a" providerId="AD" clId="Web-{F85FDE34-1A6F-5596-D8CD-C522BDF4FB12}" dt="2025-12-03T03:05:03.580" v="47" actId="20577"/>
        <pc:sldMkLst>
          <pc:docMk/>
          <pc:sldMk cId="2760497373" sldId="287"/>
        </pc:sldMkLst>
        <pc:spChg chg="mod">
          <ac:chgData name="Rohith, Rohith" userId="S::rohi7982@stthomas.edu::50747723-4647-4b6a-b82a-92e6b83ef69a" providerId="AD" clId="Web-{F85FDE34-1A6F-5596-D8CD-C522BDF4FB12}" dt="2025-12-03T03:05:03.580" v="47" actId="20577"/>
          <ac:spMkLst>
            <pc:docMk/>
            <pc:sldMk cId="2760497373" sldId="287"/>
            <ac:spMk id="4" creationId="{D240E159-E08A-CE64-96D4-48B215E4D679}"/>
          </ac:spMkLst>
        </pc:spChg>
      </pc:sldChg>
      <pc:sldChg chg="addSp modSp">
        <pc:chgData name="Rohith, Rohith" userId="S::rohi7982@stthomas.edu::50747723-4647-4b6a-b82a-92e6b83ef69a" providerId="AD" clId="Web-{F85FDE34-1A6F-5596-D8CD-C522BDF4FB12}" dt="2025-12-03T03:08:37.354" v="57" actId="14100"/>
        <pc:sldMkLst>
          <pc:docMk/>
          <pc:sldMk cId="2593255327" sldId="289"/>
        </pc:sldMkLst>
        <pc:spChg chg="mod">
          <ac:chgData name="Rohith, Rohith" userId="S::rohi7982@stthomas.edu::50747723-4647-4b6a-b82a-92e6b83ef69a" providerId="AD" clId="Web-{F85FDE34-1A6F-5596-D8CD-C522BDF4FB12}" dt="2025-12-03T03:08:14.103" v="54" actId="14100"/>
          <ac:spMkLst>
            <pc:docMk/>
            <pc:sldMk cId="2593255327" sldId="289"/>
            <ac:spMk id="4" creationId="{9F902E1C-ED2C-B9AA-4E46-47F35AC8E3EB}"/>
          </ac:spMkLst>
        </pc:spChg>
        <pc:picChg chg="add mod">
          <ac:chgData name="Rohith, Rohith" userId="S::rohi7982@stthomas.edu::50747723-4647-4b6a-b82a-92e6b83ef69a" providerId="AD" clId="Web-{F85FDE34-1A6F-5596-D8CD-C522BDF4FB12}" dt="2025-12-03T03:08:09.634" v="53" actId="14100"/>
          <ac:picMkLst>
            <pc:docMk/>
            <pc:sldMk cId="2593255327" sldId="289"/>
            <ac:picMk id="2" creationId="{448C1BFC-DF09-0E8C-3FD1-D3B2CFC5DD14}"/>
          </ac:picMkLst>
        </pc:picChg>
        <pc:picChg chg="add mod">
          <ac:chgData name="Rohith, Rohith" userId="S::rohi7982@stthomas.edu::50747723-4647-4b6a-b82a-92e6b83ef69a" providerId="AD" clId="Web-{F85FDE34-1A6F-5596-D8CD-C522BDF4FB12}" dt="2025-12-03T03:08:37.354" v="57" actId="14100"/>
          <ac:picMkLst>
            <pc:docMk/>
            <pc:sldMk cId="2593255327" sldId="289"/>
            <ac:picMk id="3" creationId="{19183194-C8EE-0159-2F5C-03ACCE2CBB0F}"/>
          </ac:picMkLst>
        </pc:picChg>
      </pc:sldChg>
      <pc:sldChg chg="addSp modSp">
        <pc:chgData name="Rohith, Rohith" userId="S::rohi7982@stthomas.edu::50747723-4647-4b6a-b82a-92e6b83ef69a" providerId="AD" clId="Web-{F85FDE34-1A6F-5596-D8CD-C522BDF4FB12}" dt="2025-12-03T03:10:11.402" v="64" actId="14100"/>
        <pc:sldMkLst>
          <pc:docMk/>
          <pc:sldMk cId="1681721029" sldId="290"/>
        </pc:sldMkLst>
        <pc:spChg chg="mod">
          <ac:chgData name="Rohith, Rohith" userId="S::rohi7982@stthomas.edu::50747723-4647-4b6a-b82a-92e6b83ef69a" providerId="AD" clId="Web-{F85FDE34-1A6F-5596-D8CD-C522BDF4FB12}" dt="2025-12-03T03:09:31.526" v="61" actId="14100"/>
          <ac:spMkLst>
            <pc:docMk/>
            <pc:sldMk cId="1681721029" sldId="290"/>
            <ac:spMk id="4" creationId="{14EE69BF-D6B7-2BF1-BD28-67CD3D6434BF}"/>
          </ac:spMkLst>
        </pc:spChg>
        <pc:picChg chg="add mod">
          <ac:chgData name="Rohith, Rohith" userId="S::rohi7982@stthomas.edu::50747723-4647-4b6a-b82a-92e6b83ef69a" providerId="AD" clId="Web-{F85FDE34-1A6F-5596-D8CD-C522BDF4FB12}" dt="2025-12-03T03:09:26.292" v="60" actId="14100"/>
          <ac:picMkLst>
            <pc:docMk/>
            <pc:sldMk cId="1681721029" sldId="290"/>
            <ac:picMk id="2" creationId="{F7E1E78E-A051-7A8F-1C5A-EAA1FB7ED466}"/>
          </ac:picMkLst>
        </pc:picChg>
        <pc:picChg chg="add mod">
          <ac:chgData name="Rohith, Rohith" userId="S::rohi7982@stthomas.edu::50747723-4647-4b6a-b82a-92e6b83ef69a" providerId="AD" clId="Web-{F85FDE34-1A6F-5596-D8CD-C522BDF4FB12}" dt="2025-12-03T03:10:11.402" v="64" actId="14100"/>
          <ac:picMkLst>
            <pc:docMk/>
            <pc:sldMk cId="1681721029" sldId="290"/>
            <ac:picMk id="3" creationId="{6CA4E16E-48B7-CD9F-44E8-6209E9AD6657}"/>
          </ac:picMkLst>
        </pc:picChg>
      </pc:sldChg>
    </pc:docChg>
  </pc:docChgLst>
  <pc:docChgLst>
    <pc:chgData name="Markworth, Joshua C." userId="S::mark4520@stthomas.edu::e52d8e71-66d8-4a2e-9fd8-3d2d880aafeb" providerId="AD" clId="Web-{48A47631-43F3-7F3F-D8FF-9CFD69C44F19}"/>
    <pc:docChg chg="addSld modSld">
      <pc:chgData name="Markworth, Joshua C." userId="S::mark4520@stthomas.edu::e52d8e71-66d8-4a2e-9fd8-3d2d880aafeb" providerId="AD" clId="Web-{48A47631-43F3-7F3F-D8FF-9CFD69C44F19}" dt="2025-12-15T00:27:32.511" v="774" actId="20577"/>
      <pc:docMkLst>
        <pc:docMk/>
      </pc:docMkLst>
      <pc:sldChg chg="modSp new">
        <pc:chgData name="Markworth, Joshua C." userId="S::mark4520@stthomas.edu::e52d8e71-66d8-4a2e-9fd8-3d2d880aafeb" providerId="AD" clId="Web-{48A47631-43F3-7F3F-D8FF-9CFD69C44F19}" dt="2025-12-14T22:37:31.265" v="415" actId="20577"/>
        <pc:sldMkLst>
          <pc:docMk/>
          <pc:sldMk cId="2890494313" sldId="325"/>
        </pc:sldMkLst>
        <pc:spChg chg="mod">
          <ac:chgData name="Markworth, Joshua C." userId="S::mark4520@stthomas.edu::e52d8e71-66d8-4a2e-9fd8-3d2d880aafeb" providerId="AD" clId="Web-{48A47631-43F3-7F3F-D8FF-9CFD69C44F19}" dt="2025-12-14T22:25:46.933" v="307" actId="20577"/>
          <ac:spMkLst>
            <pc:docMk/>
            <pc:sldMk cId="2890494313" sldId="325"/>
            <ac:spMk id="2" creationId="{4AE0131E-B34B-53E4-49CF-CEAE1A64D8F8}"/>
          </ac:spMkLst>
        </pc:spChg>
        <pc:spChg chg="mod">
          <ac:chgData name="Markworth, Joshua C." userId="S::mark4520@stthomas.edu::e52d8e71-66d8-4a2e-9fd8-3d2d880aafeb" providerId="AD" clId="Web-{48A47631-43F3-7F3F-D8FF-9CFD69C44F19}" dt="2025-12-14T22:37:31.265" v="415" actId="20577"/>
          <ac:spMkLst>
            <pc:docMk/>
            <pc:sldMk cId="2890494313" sldId="325"/>
            <ac:spMk id="3" creationId="{0A8DD103-BDC7-F1E4-2DE1-EA8E6DAB813D}"/>
          </ac:spMkLst>
        </pc:spChg>
      </pc:sldChg>
      <pc:sldChg chg="addSp delSp modSp add replId">
        <pc:chgData name="Markworth, Joshua C." userId="S::mark4520@stthomas.edu::e52d8e71-66d8-4a2e-9fd8-3d2d880aafeb" providerId="AD" clId="Web-{48A47631-43F3-7F3F-D8FF-9CFD69C44F19}" dt="2025-12-15T00:26:31.369" v="656" actId="20577"/>
        <pc:sldMkLst>
          <pc:docMk/>
          <pc:sldMk cId="80313478" sldId="326"/>
        </pc:sldMkLst>
        <pc:spChg chg="mod">
          <ac:chgData name="Markworth, Joshua C." userId="S::mark4520@stthomas.edu::e52d8e71-66d8-4a2e-9fd8-3d2d880aafeb" providerId="AD" clId="Web-{48A47631-43F3-7F3F-D8FF-9CFD69C44F19}" dt="2025-12-15T00:26:31.369" v="656" actId="20577"/>
          <ac:spMkLst>
            <pc:docMk/>
            <pc:sldMk cId="80313478" sldId="326"/>
            <ac:spMk id="3" creationId="{452EEEF4-0A4C-F16D-87F3-5D1BFA9DF91E}"/>
          </ac:spMkLst>
        </pc:spChg>
        <pc:picChg chg="add del mod">
          <ac:chgData name="Markworth, Joshua C." userId="S::mark4520@stthomas.edu::e52d8e71-66d8-4a2e-9fd8-3d2d880aafeb" providerId="AD" clId="Web-{48A47631-43F3-7F3F-D8FF-9CFD69C44F19}" dt="2025-12-15T00:19:10.252" v="561"/>
          <ac:picMkLst>
            <pc:docMk/>
            <pc:sldMk cId="80313478" sldId="326"/>
            <ac:picMk id="5" creationId="{FB37F139-F7E0-9CFD-BE84-011001CE5781}"/>
          </ac:picMkLst>
        </pc:picChg>
        <pc:picChg chg="add del mod">
          <ac:chgData name="Markworth, Joshua C." userId="S::mark4520@stthomas.edu::e52d8e71-66d8-4a2e-9fd8-3d2d880aafeb" providerId="AD" clId="Web-{48A47631-43F3-7F3F-D8FF-9CFD69C44F19}" dt="2025-12-15T00:19:03.205" v="557"/>
          <ac:picMkLst>
            <pc:docMk/>
            <pc:sldMk cId="80313478" sldId="326"/>
            <ac:picMk id="6" creationId="{A0A4CCBF-3C13-7A5F-0F44-22D7F0CCBF75}"/>
          </ac:picMkLst>
        </pc:picChg>
        <pc:picChg chg="add del mod">
          <ac:chgData name="Markworth, Joshua C." userId="S::mark4520@stthomas.edu::e52d8e71-66d8-4a2e-9fd8-3d2d880aafeb" providerId="AD" clId="Web-{48A47631-43F3-7F3F-D8FF-9CFD69C44F19}" dt="2025-12-15T00:20:09.770" v="565"/>
          <ac:picMkLst>
            <pc:docMk/>
            <pc:sldMk cId="80313478" sldId="326"/>
            <ac:picMk id="7" creationId="{B5303BBB-5CC1-AB3C-525B-97EE6351FEE0}"/>
          </ac:picMkLst>
        </pc:picChg>
        <pc:picChg chg="add del mod">
          <ac:chgData name="Markworth, Joshua C." userId="S::mark4520@stthomas.edu::e52d8e71-66d8-4a2e-9fd8-3d2d880aafeb" providerId="AD" clId="Web-{48A47631-43F3-7F3F-D8FF-9CFD69C44F19}" dt="2025-12-15T00:20:11.583" v="566"/>
          <ac:picMkLst>
            <pc:docMk/>
            <pc:sldMk cId="80313478" sldId="326"/>
            <ac:picMk id="8" creationId="{2C9F1E2B-015A-0DDC-EEAF-183534AC5C5F}"/>
          </ac:picMkLst>
        </pc:picChg>
        <pc:picChg chg="add mod">
          <ac:chgData name="Markworth, Joshua C." userId="S::mark4520@stthomas.edu::e52d8e71-66d8-4a2e-9fd8-3d2d880aafeb" providerId="AD" clId="Web-{48A47631-43F3-7F3F-D8FF-9CFD69C44F19}" dt="2025-12-15T00:21:01.428" v="574" actId="1076"/>
          <ac:picMkLst>
            <pc:docMk/>
            <pc:sldMk cId="80313478" sldId="326"/>
            <ac:picMk id="9" creationId="{59F44CF2-6856-1BA4-DE0B-68819BA51E3A}"/>
          </ac:picMkLst>
        </pc:picChg>
        <pc:picChg chg="add mod">
          <ac:chgData name="Markworth, Joshua C." userId="S::mark4520@stthomas.edu::e52d8e71-66d8-4a2e-9fd8-3d2d880aafeb" providerId="AD" clId="Web-{48A47631-43F3-7F3F-D8FF-9CFD69C44F19}" dt="2025-12-15T00:21:03.068" v="575" actId="1076"/>
          <ac:picMkLst>
            <pc:docMk/>
            <pc:sldMk cId="80313478" sldId="326"/>
            <ac:picMk id="10" creationId="{079D7188-C827-1349-DDA2-D75760177D73}"/>
          </ac:picMkLst>
        </pc:picChg>
        <pc:picChg chg="add mod">
          <ac:chgData name="Markworth, Joshua C." userId="S::mark4520@stthomas.edu::e52d8e71-66d8-4a2e-9fd8-3d2d880aafeb" providerId="AD" clId="Web-{48A47631-43F3-7F3F-D8FF-9CFD69C44F19}" dt="2025-12-15T00:21:06.990" v="576" actId="1076"/>
          <ac:picMkLst>
            <pc:docMk/>
            <pc:sldMk cId="80313478" sldId="326"/>
            <ac:picMk id="11" creationId="{297B5541-99F2-79AF-1647-AF5F45AF3ED0}"/>
          </ac:picMkLst>
        </pc:picChg>
        <pc:picChg chg="add mod">
          <ac:chgData name="Markworth, Joshua C." userId="S::mark4520@stthomas.edu::e52d8e71-66d8-4a2e-9fd8-3d2d880aafeb" providerId="AD" clId="Web-{48A47631-43F3-7F3F-D8FF-9CFD69C44F19}" dt="2025-12-15T00:20:55.662" v="571" actId="1076"/>
          <ac:picMkLst>
            <pc:docMk/>
            <pc:sldMk cId="80313478" sldId="326"/>
            <ac:picMk id="12" creationId="{89A4C0BE-7559-7095-CEE1-BEA263BE69AA}"/>
          </ac:picMkLst>
        </pc:picChg>
      </pc:sldChg>
      <pc:sldChg chg="addSp delSp modSp add replId">
        <pc:chgData name="Markworth, Joshua C." userId="S::mark4520@stthomas.edu::e52d8e71-66d8-4a2e-9fd8-3d2d880aafeb" providerId="AD" clId="Web-{48A47631-43F3-7F3F-D8FF-9CFD69C44F19}" dt="2025-12-15T00:26:21.885" v="653" actId="20577"/>
        <pc:sldMkLst>
          <pc:docMk/>
          <pc:sldMk cId="2038696457" sldId="327"/>
        </pc:sldMkLst>
        <pc:spChg chg="mod">
          <ac:chgData name="Markworth, Joshua C." userId="S::mark4520@stthomas.edu::e52d8e71-66d8-4a2e-9fd8-3d2d880aafeb" providerId="AD" clId="Web-{48A47631-43F3-7F3F-D8FF-9CFD69C44F19}" dt="2025-12-15T00:26:21.885" v="653" actId="20577"/>
          <ac:spMkLst>
            <pc:docMk/>
            <pc:sldMk cId="2038696457" sldId="327"/>
            <ac:spMk id="3" creationId="{3A5C0229-9F14-99F1-1AFC-969AC537985A}"/>
          </ac:spMkLst>
        </pc:spChg>
        <pc:picChg chg="add del mod">
          <ac:chgData name="Markworth, Joshua C." userId="S::mark4520@stthomas.edu::e52d8e71-66d8-4a2e-9fd8-3d2d880aafeb" providerId="AD" clId="Web-{48A47631-43F3-7F3F-D8FF-9CFD69C44F19}" dt="2025-12-15T00:23:26.680" v="595"/>
          <ac:picMkLst>
            <pc:docMk/>
            <pc:sldMk cId="2038696457" sldId="327"/>
            <ac:picMk id="5" creationId="{2B1D5E83-7E54-375C-FAD7-E5EABB3A1318}"/>
          </ac:picMkLst>
        </pc:picChg>
        <pc:picChg chg="add del mod">
          <ac:chgData name="Markworth, Joshua C." userId="S::mark4520@stthomas.edu::e52d8e71-66d8-4a2e-9fd8-3d2d880aafeb" providerId="AD" clId="Web-{48A47631-43F3-7F3F-D8FF-9CFD69C44F19}" dt="2025-12-15T00:22:18.351" v="591"/>
          <ac:picMkLst>
            <pc:docMk/>
            <pc:sldMk cId="2038696457" sldId="327"/>
            <ac:picMk id="6" creationId="{AE3A2941-8F8B-915D-19E8-B16CC6640103}"/>
          </ac:picMkLst>
        </pc:picChg>
        <pc:picChg chg="add mod">
          <ac:chgData name="Markworth, Joshua C." userId="S::mark4520@stthomas.edu::e52d8e71-66d8-4a2e-9fd8-3d2d880aafeb" providerId="AD" clId="Web-{48A47631-43F3-7F3F-D8FF-9CFD69C44F19}" dt="2025-12-15T00:22:20.117" v="593" actId="1076"/>
          <ac:picMkLst>
            <pc:docMk/>
            <pc:sldMk cId="2038696457" sldId="327"/>
            <ac:picMk id="7" creationId="{B6E175E2-F23F-301C-9733-5C94079EA1CF}"/>
          </ac:picMkLst>
        </pc:picChg>
        <pc:picChg chg="add mod">
          <ac:chgData name="Markworth, Joshua C." userId="S::mark4520@stthomas.edu::e52d8e71-66d8-4a2e-9fd8-3d2d880aafeb" providerId="AD" clId="Web-{48A47631-43F3-7F3F-D8FF-9CFD69C44F19}" dt="2025-12-15T00:23:29.696" v="596" actId="1076"/>
          <ac:picMkLst>
            <pc:docMk/>
            <pc:sldMk cId="2038696457" sldId="327"/>
            <ac:picMk id="8" creationId="{0D5149C2-5CC6-9EE9-49CC-1F85E0586DB8}"/>
          </ac:picMkLst>
        </pc:picChg>
        <pc:picChg chg="del">
          <ac:chgData name="Markworth, Joshua C." userId="S::mark4520@stthomas.edu::e52d8e71-66d8-4a2e-9fd8-3d2d880aafeb" providerId="AD" clId="Web-{48A47631-43F3-7F3F-D8FF-9CFD69C44F19}" dt="2025-12-15T00:21:21.037" v="578"/>
          <ac:picMkLst>
            <pc:docMk/>
            <pc:sldMk cId="2038696457" sldId="327"/>
            <ac:picMk id="9" creationId="{279BE8A0-752A-C8E2-03A3-AE4D09138E06}"/>
          </ac:picMkLst>
        </pc:picChg>
        <pc:picChg chg="del">
          <ac:chgData name="Markworth, Joshua C." userId="S::mark4520@stthomas.edu::e52d8e71-66d8-4a2e-9fd8-3d2d880aafeb" providerId="AD" clId="Web-{48A47631-43F3-7F3F-D8FF-9CFD69C44F19}" dt="2025-12-15T00:21:21.334" v="579"/>
          <ac:picMkLst>
            <pc:docMk/>
            <pc:sldMk cId="2038696457" sldId="327"/>
            <ac:picMk id="10" creationId="{A23C3178-0403-6985-0EC9-B2E6A9332929}"/>
          </ac:picMkLst>
        </pc:picChg>
        <pc:picChg chg="del">
          <ac:chgData name="Markworth, Joshua C." userId="S::mark4520@stthomas.edu::e52d8e71-66d8-4a2e-9fd8-3d2d880aafeb" providerId="AD" clId="Web-{48A47631-43F3-7F3F-D8FF-9CFD69C44F19}" dt="2025-12-15T00:21:22.116" v="582"/>
          <ac:picMkLst>
            <pc:docMk/>
            <pc:sldMk cId="2038696457" sldId="327"/>
            <ac:picMk id="11" creationId="{8A3577E7-EBEB-19F0-F831-194EF31E6C25}"/>
          </ac:picMkLst>
        </pc:picChg>
        <pc:picChg chg="del mod">
          <ac:chgData name="Markworth, Joshua C." userId="S::mark4520@stthomas.edu::e52d8e71-66d8-4a2e-9fd8-3d2d880aafeb" providerId="AD" clId="Web-{48A47631-43F3-7F3F-D8FF-9CFD69C44F19}" dt="2025-12-15T00:21:21.787" v="581"/>
          <ac:picMkLst>
            <pc:docMk/>
            <pc:sldMk cId="2038696457" sldId="327"/>
            <ac:picMk id="12" creationId="{BF64446C-1075-8107-E15A-9A5C930A2B94}"/>
          </ac:picMkLst>
        </pc:picChg>
        <pc:picChg chg="add mod">
          <ac:chgData name="Markworth, Joshua C." userId="S::mark4520@stthomas.edu::e52d8e71-66d8-4a2e-9fd8-3d2d880aafeb" providerId="AD" clId="Web-{48A47631-43F3-7F3F-D8FF-9CFD69C44F19}" dt="2025-12-15T00:23:54.603" v="598" actId="1076"/>
          <ac:picMkLst>
            <pc:docMk/>
            <pc:sldMk cId="2038696457" sldId="327"/>
            <ac:picMk id="13" creationId="{C7DE13F5-422A-89F6-6A01-1CDEFADFF35A}"/>
          </ac:picMkLst>
        </pc:picChg>
        <pc:picChg chg="add mod">
          <ac:chgData name="Markworth, Joshua C." userId="S::mark4520@stthomas.edu::e52d8e71-66d8-4a2e-9fd8-3d2d880aafeb" providerId="AD" clId="Web-{48A47631-43F3-7F3F-D8FF-9CFD69C44F19}" dt="2025-12-15T00:24:10.790" v="603" actId="1076"/>
          <ac:picMkLst>
            <pc:docMk/>
            <pc:sldMk cId="2038696457" sldId="327"/>
            <ac:picMk id="14" creationId="{331131DE-E920-2226-1E23-566C8BDDCE30}"/>
          </ac:picMkLst>
        </pc:picChg>
      </pc:sldChg>
      <pc:sldChg chg="addSp delSp modSp add replId">
        <pc:chgData name="Markworth, Joshua C." userId="S::mark4520@stthomas.edu::e52d8e71-66d8-4a2e-9fd8-3d2d880aafeb" providerId="AD" clId="Web-{48A47631-43F3-7F3F-D8FF-9CFD69C44F19}" dt="2025-12-15T00:27:32.511" v="774" actId="20577"/>
        <pc:sldMkLst>
          <pc:docMk/>
          <pc:sldMk cId="3603191797" sldId="328"/>
        </pc:sldMkLst>
        <pc:spChg chg="mod">
          <ac:chgData name="Markworth, Joshua C." userId="S::mark4520@stthomas.edu::e52d8e71-66d8-4a2e-9fd8-3d2d880aafeb" providerId="AD" clId="Web-{48A47631-43F3-7F3F-D8FF-9CFD69C44F19}" dt="2025-12-15T00:27:32.511" v="774" actId="20577"/>
          <ac:spMkLst>
            <pc:docMk/>
            <pc:sldMk cId="3603191797" sldId="328"/>
            <ac:spMk id="3" creationId="{20E91C0C-1FCA-C24C-BF3C-439220B946A4}"/>
          </ac:spMkLst>
        </pc:spChg>
        <pc:picChg chg="add mod">
          <ac:chgData name="Markworth, Joshua C." userId="S::mark4520@stthomas.edu::e52d8e71-66d8-4a2e-9fd8-3d2d880aafeb" providerId="AD" clId="Web-{48A47631-43F3-7F3F-D8FF-9CFD69C44F19}" dt="2025-12-15T00:24:57.494" v="631" actId="1076"/>
          <ac:picMkLst>
            <pc:docMk/>
            <pc:sldMk cId="3603191797" sldId="328"/>
            <ac:picMk id="5" creationId="{09FCB569-FCCD-D90E-7D02-766ABF924D46}"/>
          </ac:picMkLst>
        </pc:picChg>
        <pc:picChg chg="add del mod">
          <ac:chgData name="Markworth, Joshua C." userId="S::mark4520@stthomas.edu::e52d8e71-66d8-4a2e-9fd8-3d2d880aafeb" providerId="AD" clId="Web-{48A47631-43F3-7F3F-D8FF-9CFD69C44F19}" dt="2025-12-15T00:25:36.010" v="636"/>
          <ac:picMkLst>
            <pc:docMk/>
            <pc:sldMk cId="3603191797" sldId="328"/>
            <ac:picMk id="6" creationId="{09106DA5-0651-46B0-5FEC-C92AC0A7A048}"/>
          </ac:picMkLst>
        </pc:picChg>
        <pc:picChg chg="del">
          <ac:chgData name="Markworth, Joshua C." userId="S::mark4520@stthomas.edu::e52d8e71-66d8-4a2e-9fd8-3d2d880aafeb" providerId="AD" clId="Web-{48A47631-43F3-7F3F-D8FF-9CFD69C44F19}" dt="2025-12-15T00:24:28.134" v="606"/>
          <ac:picMkLst>
            <pc:docMk/>
            <pc:sldMk cId="3603191797" sldId="328"/>
            <ac:picMk id="7" creationId="{939FDB70-C483-04D8-75C1-79F86200D257}"/>
          </ac:picMkLst>
        </pc:picChg>
        <pc:picChg chg="del">
          <ac:chgData name="Markworth, Joshua C." userId="S::mark4520@stthomas.edu::e52d8e71-66d8-4a2e-9fd8-3d2d880aafeb" providerId="AD" clId="Web-{48A47631-43F3-7F3F-D8FF-9CFD69C44F19}" dt="2025-12-15T00:24:27.806" v="605"/>
          <ac:picMkLst>
            <pc:docMk/>
            <pc:sldMk cId="3603191797" sldId="328"/>
            <ac:picMk id="8" creationId="{7F3354F4-27E4-5C8D-A5C3-A93B65CF17F5}"/>
          </ac:picMkLst>
        </pc:picChg>
        <pc:picChg chg="add mod">
          <ac:chgData name="Markworth, Joshua C." userId="S::mark4520@stthomas.edu::e52d8e71-66d8-4a2e-9fd8-3d2d880aafeb" providerId="AD" clId="Web-{48A47631-43F3-7F3F-D8FF-9CFD69C44F19}" dt="2025-12-15T00:25:37.853" v="637" actId="1076"/>
          <ac:picMkLst>
            <pc:docMk/>
            <pc:sldMk cId="3603191797" sldId="328"/>
            <ac:picMk id="9" creationId="{2FA39521-2F9C-FF0B-C05D-CED7DAD525C6}"/>
          </ac:picMkLst>
        </pc:picChg>
        <pc:picChg chg="del">
          <ac:chgData name="Markworth, Joshua C." userId="S::mark4520@stthomas.edu::e52d8e71-66d8-4a2e-9fd8-3d2d880aafeb" providerId="AD" clId="Web-{48A47631-43F3-7F3F-D8FF-9CFD69C44F19}" dt="2025-12-15T00:24:28.540" v="607"/>
          <ac:picMkLst>
            <pc:docMk/>
            <pc:sldMk cId="3603191797" sldId="328"/>
            <ac:picMk id="13" creationId="{7DFD394C-2542-0B6A-33C1-003093DDA647}"/>
          </ac:picMkLst>
        </pc:picChg>
        <pc:picChg chg="del">
          <ac:chgData name="Markworth, Joshua C." userId="S::mark4520@stthomas.edu::e52d8e71-66d8-4a2e-9fd8-3d2d880aafeb" providerId="AD" clId="Web-{48A47631-43F3-7F3F-D8FF-9CFD69C44F19}" dt="2025-12-15T00:24:28.822" v="608"/>
          <ac:picMkLst>
            <pc:docMk/>
            <pc:sldMk cId="3603191797" sldId="328"/>
            <ac:picMk id="14" creationId="{56F86658-F42F-16D1-3782-3FBF6B50BCD5}"/>
          </ac:picMkLst>
        </pc:picChg>
      </pc:sldChg>
    </pc:docChg>
  </pc:docChgLst>
  <pc:docChgLst>
    <pc:chgData name="Delgadillo Bonequi, Ian I." userId="S::delg5279@stthomas.edu::59d15a70-9a70-4037-a7a6-9588d120c116" providerId="AD" clId="Web-{B59003CA-2C7E-CBFB-CAF1-CCCC2240ED6B}"/>
    <pc:docChg chg="modSld">
      <pc:chgData name="Delgadillo Bonequi, Ian I." userId="S::delg5279@stthomas.edu::59d15a70-9a70-4037-a7a6-9588d120c116" providerId="AD" clId="Web-{B59003CA-2C7E-CBFB-CAF1-CCCC2240ED6B}" dt="2025-12-15T02:31:09.416" v="280" actId="20577"/>
      <pc:docMkLst>
        <pc:docMk/>
      </pc:docMkLst>
      <pc:sldChg chg="modSp">
        <pc:chgData name="Delgadillo Bonequi, Ian I." userId="S::delg5279@stthomas.edu::59d15a70-9a70-4037-a7a6-9588d120c116" providerId="AD" clId="Web-{B59003CA-2C7E-CBFB-CAF1-CCCC2240ED6B}" dt="2025-12-15T02:29:59.338" v="191" actId="14100"/>
        <pc:sldMkLst>
          <pc:docMk/>
          <pc:sldMk cId="4268557393" sldId="304"/>
        </pc:sldMkLst>
        <pc:spChg chg="mod">
          <ac:chgData name="Delgadillo Bonequi, Ian I." userId="S::delg5279@stthomas.edu::59d15a70-9a70-4037-a7a6-9588d120c116" providerId="AD" clId="Web-{B59003CA-2C7E-CBFB-CAF1-CCCC2240ED6B}" dt="2025-12-15T02:29:59.338" v="191" actId="14100"/>
          <ac:spMkLst>
            <pc:docMk/>
            <pc:sldMk cId="4268557393" sldId="304"/>
            <ac:spMk id="4" creationId="{32CC5FBD-ED7B-42B3-DF75-9A6C475FC22B}"/>
          </ac:spMkLst>
        </pc:spChg>
      </pc:sldChg>
      <pc:sldChg chg="modSp">
        <pc:chgData name="Delgadillo Bonequi, Ian I." userId="S::delg5279@stthomas.edu::59d15a70-9a70-4037-a7a6-9588d120c116" providerId="AD" clId="Web-{B59003CA-2C7E-CBFB-CAF1-CCCC2240ED6B}" dt="2025-12-15T02:31:09.416" v="280" actId="20577"/>
        <pc:sldMkLst>
          <pc:docMk/>
          <pc:sldMk cId="2538826381" sldId="323"/>
        </pc:sldMkLst>
        <pc:spChg chg="mod">
          <ac:chgData name="Delgadillo Bonequi, Ian I." userId="S::delg5279@stthomas.edu::59d15a70-9a70-4037-a7a6-9588d120c116" providerId="AD" clId="Web-{B59003CA-2C7E-CBFB-CAF1-CCCC2240ED6B}" dt="2025-12-15T02:31:09.416" v="280" actId="20577"/>
          <ac:spMkLst>
            <pc:docMk/>
            <pc:sldMk cId="2538826381" sldId="323"/>
            <ac:spMk id="3" creationId="{063240C7-2EE1-FB9B-0315-0B804E405B5D}"/>
          </ac:spMkLst>
        </pc:spChg>
      </pc:sldChg>
      <pc:sldChg chg="modSp">
        <pc:chgData name="Delgadillo Bonequi, Ian I." userId="S::delg5279@stthomas.edu::59d15a70-9a70-4037-a7a6-9588d120c116" providerId="AD" clId="Web-{B59003CA-2C7E-CBFB-CAF1-CCCC2240ED6B}" dt="2025-12-15T02:17:57.189" v="70" actId="20577"/>
        <pc:sldMkLst>
          <pc:docMk/>
          <pc:sldMk cId="2890494313" sldId="325"/>
        </pc:sldMkLst>
        <pc:spChg chg="mod">
          <ac:chgData name="Delgadillo Bonequi, Ian I." userId="S::delg5279@stthomas.edu::59d15a70-9a70-4037-a7a6-9588d120c116" providerId="AD" clId="Web-{B59003CA-2C7E-CBFB-CAF1-CCCC2240ED6B}" dt="2025-12-15T02:17:57.189" v="70" actId="20577"/>
          <ac:spMkLst>
            <pc:docMk/>
            <pc:sldMk cId="2890494313" sldId="325"/>
            <ac:spMk id="3" creationId="{0A8DD103-BDC7-F1E4-2DE1-EA8E6DAB813D}"/>
          </ac:spMkLst>
        </pc:spChg>
      </pc:sldChg>
      <pc:sldChg chg="modSp">
        <pc:chgData name="Delgadillo Bonequi, Ian I." userId="S::delg5279@stthomas.edu::59d15a70-9a70-4037-a7a6-9588d120c116" providerId="AD" clId="Web-{B59003CA-2C7E-CBFB-CAF1-CCCC2240ED6B}" dt="2025-12-15T02:18:09.860" v="75" actId="20577"/>
        <pc:sldMkLst>
          <pc:docMk/>
          <pc:sldMk cId="80313478" sldId="326"/>
        </pc:sldMkLst>
        <pc:spChg chg="mod">
          <ac:chgData name="Delgadillo Bonequi, Ian I." userId="S::delg5279@stthomas.edu::59d15a70-9a70-4037-a7a6-9588d120c116" providerId="AD" clId="Web-{B59003CA-2C7E-CBFB-CAF1-CCCC2240ED6B}" dt="2025-12-15T02:17:19.548" v="59" actId="1076"/>
          <ac:spMkLst>
            <pc:docMk/>
            <pc:sldMk cId="80313478" sldId="326"/>
            <ac:spMk id="2" creationId="{9F9E4C83-3060-FE60-7F79-7B168F74078D}"/>
          </ac:spMkLst>
        </pc:spChg>
        <pc:spChg chg="mod">
          <ac:chgData name="Delgadillo Bonequi, Ian I." userId="S::delg5279@stthomas.edu::59d15a70-9a70-4037-a7a6-9588d120c116" providerId="AD" clId="Web-{B59003CA-2C7E-CBFB-CAF1-CCCC2240ED6B}" dt="2025-12-15T02:18:09.860" v="75" actId="20577"/>
          <ac:spMkLst>
            <pc:docMk/>
            <pc:sldMk cId="80313478" sldId="326"/>
            <ac:spMk id="3" creationId="{452EEEF4-0A4C-F16D-87F3-5D1BFA9DF91E}"/>
          </ac:spMkLst>
        </pc:spChg>
      </pc:sldChg>
      <pc:sldChg chg="addSp delSp modSp">
        <pc:chgData name="Delgadillo Bonequi, Ian I." userId="S::delg5279@stthomas.edu::59d15a70-9a70-4037-a7a6-9588d120c116" providerId="AD" clId="Web-{B59003CA-2C7E-CBFB-CAF1-CCCC2240ED6B}" dt="2025-12-15T02:25:05.907" v="94" actId="1076"/>
        <pc:sldMkLst>
          <pc:docMk/>
          <pc:sldMk cId="2038696457" sldId="327"/>
        </pc:sldMkLst>
        <pc:spChg chg="mod">
          <ac:chgData name="Delgadillo Bonequi, Ian I." userId="S::delg5279@stthomas.edu::59d15a70-9a70-4037-a7a6-9588d120c116" providerId="AD" clId="Web-{B59003CA-2C7E-CBFB-CAF1-CCCC2240ED6B}" dt="2025-12-15T02:23:02.698" v="87" actId="1076"/>
          <ac:spMkLst>
            <pc:docMk/>
            <pc:sldMk cId="2038696457" sldId="327"/>
            <ac:spMk id="2" creationId="{92ABA929-8661-7F63-8DD0-5F88001794BA}"/>
          </ac:spMkLst>
        </pc:spChg>
        <pc:spChg chg="mod">
          <ac:chgData name="Delgadillo Bonequi, Ian I." userId="S::delg5279@stthomas.edu::59d15a70-9a70-4037-a7a6-9588d120c116" providerId="AD" clId="Web-{B59003CA-2C7E-CBFB-CAF1-CCCC2240ED6B}" dt="2025-12-15T02:23:07.683" v="89" actId="20577"/>
          <ac:spMkLst>
            <pc:docMk/>
            <pc:sldMk cId="2038696457" sldId="327"/>
            <ac:spMk id="3" creationId="{3A5C0229-9F14-99F1-1AFC-969AC537985A}"/>
          </ac:spMkLst>
        </pc:spChg>
        <pc:picChg chg="add mod">
          <ac:chgData name="Delgadillo Bonequi, Ian I." userId="S::delg5279@stthomas.edu::59d15a70-9a70-4037-a7a6-9588d120c116" providerId="AD" clId="Web-{B59003CA-2C7E-CBFB-CAF1-CCCC2240ED6B}" dt="2025-12-15T02:22:35.604" v="83" actId="1076"/>
          <ac:picMkLst>
            <pc:docMk/>
            <pc:sldMk cId="2038696457" sldId="327"/>
            <ac:picMk id="5" creationId="{391AD80F-EBFA-7B37-C496-AA048FAF1570}"/>
          </ac:picMkLst>
        </pc:picChg>
        <pc:picChg chg="add mod">
          <ac:chgData name="Delgadillo Bonequi, Ian I." userId="S::delg5279@stthomas.edu::59d15a70-9a70-4037-a7a6-9588d120c116" providerId="AD" clId="Web-{B59003CA-2C7E-CBFB-CAF1-CCCC2240ED6B}" dt="2025-12-15T02:25:05.907" v="94" actId="1076"/>
          <ac:picMkLst>
            <pc:docMk/>
            <pc:sldMk cId="2038696457" sldId="327"/>
            <ac:picMk id="6" creationId="{48EF2A32-1AC0-35BD-AAEF-F621D2DA0740}"/>
          </ac:picMkLst>
        </pc:picChg>
        <pc:picChg chg="add del">
          <ac:chgData name="Delgadillo Bonequi, Ian I." userId="S::delg5279@stthomas.edu::59d15a70-9a70-4037-a7a6-9588d120c116" providerId="AD" clId="Web-{B59003CA-2C7E-CBFB-CAF1-CCCC2240ED6B}" dt="2025-12-15T02:22:11.963" v="78"/>
          <ac:picMkLst>
            <pc:docMk/>
            <pc:sldMk cId="2038696457" sldId="327"/>
            <ac:picMk id="8" creationId="{0D5149C2-5CC6-9EE9-49CC-1F85E0586DB8}"/>
          </ac:picMkLst>
        </pc:picChg>
        <pc:picChg chg="del">
          <ac:chgData name="Delgadillo Bonequi, Ian I." userId="S::delg5279@stthomas.edu::59d15a70-9a70-4037-a7a6-9588d120c116" providerId="AD" clId="Web-{B59003CA-2C7E-CBFB-CAF1-CCCC2240ED6B}" dt="2025-12-15T02:24:49.109" v="90"/>
          <ac:picMkLst>
            <pc:docMk/>
            <pc:sldMk cId="2038696457" sldId="327"/>
            <ac:picMk id="13" creationId="{C7DE13F5-422A-89F6-6A01-1CDEFADFF3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104/drug_induced_autoimmunity_predic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q134" TargetMode="External"/><Relationship Id="rId2" Type="http://schemas.openxmlformats.org/officeDocument/2006/relationships/hyperlink" Target="https://scikit-learn.org/stable/modules/permutation_importanc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tox.2025.154064" TargetMode="External"/><Relationship Id="rId5" Type="http://schemas.openxmlformats.org/officeDocument/2006/relationships/hyperlink" Target="https://journals.plos.org/plosone/article?id=10.1371%2Fjournal.pone.0118432#sec026" TargetMode="External"/><Relationship Id="rId4" Type="http://schemas.openxmlformats.org/officeDocument/2006/relationships/hyperlink" Target="https://scikit-learn.org/stable/auto_examples/model_selection/plot_precision_recall.html#sphx-glr-auto-examples-model-selection-plot-precision-recall-p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emical formulas are written on paper">
            <a:extLst>
              <a:ext uri="{FF2B5EF4-FFF2-40B4-BE49-F238E27FC236}">
                <a16:creationId xmlns:a16="http://schemas.microsoft.com/office/drawing/2014/main" id="{7DB0758F-51BA-EBE7-540F-2FA59A0C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97" r="35364" b="1394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7382175" cy="2532371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Drug Toxicity Prediction from Molecular Descriptors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5153658"/>
            <a:ext cx="3983254" cy="15590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Ian Delgadillo </a:t>
            </a:r>
            <a:r>
              <a:rPr lang="en-US" sz="1200" err="1">
                <a:ea typeface="+mn-lt"/>
                <a:cs typeface="+mn-lt"/>
              </a:rPr>
              <a:t>Bonequi</a:t>
            </a:r>
            <a:r>
              <a:rPr lang="en-US" sz="1200">
                <a:ea typeface="+mn-lt"/>
                <a:cs typeface="+mn-lt"/>
              </a:rPr>
              <a:t>, </a:t>
            </a:r>
          </a:p>
          <a:p>
            <a:pPr algn="l"/>
            <a:r>
              <a:rPr lang="en-US" sz="1200">
                <a:ea typeface="+mn-lt"/>
                <a:cs typeface="+mn-lt"/>
              </a:rPr>
              <a:t>Manoj Kumar Ravi Kumar, </a:t>
            </a:r>
          </a:p>
          <a:p>
            <a:pPr algn="l"/>
            <a:r>
              <a:rPr lang="en-US" sz="1200">
                <a:ea typeface="+mn-lt"/>
                <a:cs typeface="+mn-lt"/>
              </a:rPr>
              <a:t>Rohith Ambarish, </a:t>
            </a:r>
          </a:p>
          <a:p>
            <a:pPr algn="l"/>
            <a:r>
              <a:rPr lang="en-US" sz="1200">
                <a:ea typeface="+mn-lt"/>
                <a:cs typeface="+mn-lt"/>
              </a:rPr>
              <a:t>Mohammed </a:t>
            </a:r>
            <a:r>
              <a:rPr lang="en-US" sz="1200" err="1">
                <a:ea typeface="+mn-lt"/>
                <a:cs typeface="+mn-lt"/>
              </a:rPr>
              <a:t>Faiyak</a:t>
            </a:r>
            <a:r>
              <a:rPr lang="en-US" sz="1200">
                <a:ea typeface="+mn-lt"/>
                <a:cs typeface="+mn-lt"/>
              </a:rPr>
              <a:t> Zaman, </a:t>
            </a:r>
          </a:p>
          <a:p>
            <a:pPr algn="l"/>
            <a:r>
              <a:rPr lang="en-US" sz="1200">
                <a:ea typeface="+mn-lt"/>
                <a:cs typeface="+mn-lt"/>
              </a:rPr>
              <a:t>Joshua Markworth</a:t>
            </a:r>
            <a:endParaRPr lang="en-US" sz="1200"/>
          </a:p>
          <a:p>
            <a:pPr algn="l"/>
            <a:endParaRPr lang="en-US" sz="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44097-44B9-44C2-5939-7A514E80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0C58-3F57-782A-EFD9-1989C24D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MACCS Fingerprints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0E78EB-159A-4027-3660-00C78499C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212604"/>
              </p:ext>
            </p:extLst>
          </p:nvPr>
        </p:nvGraphicFramePr>
        <p:xfrm>
          <a:off x="797277" y="3033889"/>
          <a:ext cx="10595760" cy="2601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961">
                  <a:extLst>
                    <a:ext uri="{9D8B030D-6E8A-4147-A177-3AD203B41FA5}">
                      <a16:colId xmlns:a16="http://schemas.microsoft.com/office/drawing/2014/main" val="204092707"/>
                    </a:ext>
                  </a:extLst>
                </a:gridCol>
                <a:gridCol w="6650799">
                  <a:extLst>
                    <a:ext uri="{9D8B030D-6E8A-4147-A177-3AD203B41FA5}">
                      <a16:colId xmlns:a16="http://schemas.microsoft.com/office/drawing/2014/main" val="486080566"/>
                    </a:ext>
                  </a:extLst>
                </a:gridCol>
              </a:tblGrid>
              <a:tr h="529166">
                <a:tc>
                  <a:txBody>
                    <a:bodyPr/>
                    <a:lstStyle/>
                    <a:p>
                      <a:r>
                        <a:rPr lang="en-US"/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174740"/>
                  </a:ext>
                </a:extLst>
              </a:tr>
              <a:tr h="74139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SMILES -&gt; 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RDKit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 molecule object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mol = </a:t>
                      </a:r>
                      <a:r>
                        <a:rPr lang="en-US" sz="2000" b="0" i="0" u="none" strike="noStrike" noProof="0" err="1">
                          <a:solidFill>
                            <a:srgbClr val="545454"/>
                          </a:solidFill>
                          <a:latin typeface="Aptos"/>
                        </a:rPr>
                        <a:t>Chem.MolFromSmiles</a:t>
                      </a: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(smiles)</a:t>
                      </a:r>
                      <a:endParaRPr lang="en-US" sz="20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716588"/>
                  </a:ext>
                </a:extLst>
              </a:tr>
              <a:tr h="6653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Molecule -&gt; MACCS key 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bitvector</a:t>
                      </a:r>
                      <a:endParaRPr lang="en-U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noProof="0" err="1">
                          <a:solidFill>
                            <a:srgbClr val="545454"/>
                          </a:solidFill>
                          <a:latin typeface="Aptos"/>
                        </a:rPr>
                        <a:t>maccs_fp</a:t>
                      </a: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 = </a:t>
                      </a:r>
                      <a:r>
                        <a:rPr lang="en-US" sz="2000" b="0" i="0" u="none" strike="noStrike" noProof="0" err="1">
                          <a:solidFill>
                            <a:srgbClr val="545454"/>
                          </a:solidFill>
                          <a:latin typeface="Aptos"/>
                        </a:rPr>
                        <a:t>MACCSkeys.GenMACCSKeys</a:t>
                      </a: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(mol)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689897"/>
                  </a:ext>
                </a:extLst>
              </a:tr>
              <a:tr h="6653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Bitvector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 -&gt; Array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noProof="0" err="1">
                          <a:solidFill>
                            <a:srgbClr val="545454"/>
                          </a:solidFill>
                          <a:latin typeface="Aptos"/>
                        </a:rPr>
                        <a:t>fp_array</a:t>
                      </a: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 = </a:t>
                      </a:r>
                      <a:r>
                        <a:rPr lang="en-US" sz="2000" b="0" i="0" u="none" strike="noStrike" noProof="0" err="1">
                          <a:solidFill>
                            <a:srgbClr val="545454"/>
                          </a:solidFill>
                          <a:latin typeface="Aptos"/>
                        </a:rPr>
                        <a:t>np.array</a:t>
                      </a: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(</a:t>
                      </a:r>
                      <a:r>
                        <a:rPr lang="en-US" sz="2000" b="0" i="0" u="none" strike="noStrike" noProof="0">
                          <a:solidFill>
                            <a:srgbClr val="AA5D00"/>
                          </a:solidFill>
                          <a:latin typeface="Aptos"/>
                        </a:rPr>
                        <a:t>list</a:t>
                      </a: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(</a:t>
                      </a:r>
                      <a:r>
                        <a:rPr lang="en-US" sz="2000" b="0" i="0" u="none" strike="noStrike" noProof="0" err="1">
                          <a:solidFill>
                            <a:srgbClr val="545454"/>
                          </a:solidFill>
                          <a:latin typeface="Aptos"/>
                        </a:rPr>
                        <a:t>maccs_fp.ToBitString</a:t>
                      </a: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())).</a:t>
                      </a:r>
                      <a:r>
                        <a:rPr lang="en-US" sz="2000" b="0" i="0" u="none" strike="noStrike" noProof="0" err="1">
                          <a:solidFill>
                            <a:srgbClr val="545454"/>
                          </a:solidFill>
                          <a:latin typeface="Aptos"/>
                        </a:rPr>
                        <a:t>astype</a:t>
                      </a: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(</a:t>
                      </a:r>
                      <a:r>
                        <a:rPr lang="en-US" sz="2000" b="0" i="0" u="none" strike="noStrike" noProof="0">
                          <a:solidFill>
                            <a:srgbClr val="AA5D00"/>
                          </a:solidFill>
                          <a:latin typeface="Aptos"/>
                        </a:rPr>
                        <a:t>int</a:t>
                      </a:r>
                      <a:r>
                        <a:rPr lang="en-US" sz="2000" b="0" i="0" u="none" strike="noStrike" noProof="0">
                          <a:solidFill>
                            <a:srgbClr val="545454"/>
                          </a:solidFill>
                          <a:latin typeface="Aptos"/>
                        </a:rPr>
                        <a:t>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2245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59100AD-CBAB-6B86-8C99-31C72EF76540}"/>
              </a:ext>
            </a:extLst>
          </p:cNvPr>
          <p:cNvSpPr txBox="1"/>
          <p:nvPr/>
        </p:nvSpPr>
        <p:spPr>
          <a:xfrm>
            <a:off x="839610" y="1693333"/>
            <a:ext cx="59407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166-keys as binary values</a:t>
            </a:r>
          </a:p>
          <a:p>
            <a:r>
              <a:rPr lang="en-US"/>
              <a:t>Chemically significant indicators</a:t>
            </a:r>
          </a:p>
          <a:p>
            <a:r>
              <a:rPr lang="en-US"/>
              <a:t>Derived from SMILES code using </a:t>
            </a:r>
            <a:r>
              <a:rPr lang="en-US" err="1"/>
              <a:t>RDKit</a:t>
            </a:r>
            <a:r>
              <a:rPr lang="en-US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465DE-5110-34D6-C1CF-C771B5FE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9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6A2F-2F62-6FA9-6C34-CBA079D7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MACCS Fingerprints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CA854E-162D-B7E4-5DAF-3F2C9758CE5E}"/>
              </a:ext>
            </a:extLst>
          </p:cNvPr>
          <p:cNvSpPr/>
          <p:nvPr/>
        </p:nvSpPr>
        <p:spPr>
          <a:xfrm>
            <a:off x="8491546" y="2355069"/>
            <a:ext cx="2857499" cy="29076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>
                <a:latin typeface="Aptos Display"/>
              </a:rPr>
              <a:t>MACCS 154:</a:t>
            </a:r>
            <a:endParaRPr lang="en-US"/>
          </a:p>
          <a:p>
            <a:pPr algn="ctr"/>
            <a:endParaRPr lang="en-US" sz="1400">
              <a:solidFill>
                <a:srgbClr val="FFFFFF"/>
              </a:solidFill>
              <a:latin typeface="Aptos Display"/>
            </a:endParaRPr>
          </a:p>
          <a:p>
            <a:pPr algn="ctr"/>
            <a:r>
              <a:rPr lang="en-US" sz="1400">
                <a:solidFill>
                  <a:srgbClr val="FFFFFF"/>
                </a:solidFill>
                <a:latin typeface="Aptos"/>
              </a:rPr>
              <a:t>DESCRIPTION:</a:t>
            </a:r>
            <a:endParaRPr lang="en-US">
              <a:solidFill>
                <a:srgbClr val="FFFFFF"/>
              </a:solidFill>
              <a:latin typeface="Aptos"/>
            </a:endParaRPr>
          </a:p>
          <a:p>
            <a:pPr algn="ctr"/>
            <a:r>
              <a:rPr lang="en-US" sz="1400">
                <a:solidFill>
                  <a:srgbClr val="FFFFFF"/>
                </a:solidFill>
                <a:latin typeface="Aptos"/>
              </a:rPr>
              <a:t>Contains Carbonyl</a:t>
            </a:r>
            <a:endParaRPr lang="en-US"/>
          </a:p>
          <a:p>
            <a:pPr algn="ctr"/>
            <a:endParaRPr lang="en-US" sz="1400"/>
          </a:p>
          <a:p>
            <a:pPr algn="ctr"/>
            <a:r>
              <a:rPr lang="en-US" sz="1400">
                <a:ea typeface="+mn-lt"/>
                <a:cs typeface="+mn-lt"/>
              </a:rPr>
              <a:t>SMILES PATTERN: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1400">
                <a:ea typeface="+mn-lt"/>
                <a:cs typeface="+mn-lt"/>
              </a:rPr>
              <a:t>[#6]=[#8]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E3ADF5-5144-90AA-D54D-B52C79F6F2F2}"/>
              </a:ext>
            </a:extLst>
          </p:cNvPr>
          <p:cNvSpPr/>
          <p:nvPr/>
        </p:nvSpPr>
        <p:spPr>
          <a:xfrm>
            <a:off x="4667436" y="2355069"/>
            <a:ext cx="2857499" cy="29076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>
                <a:solidFill>
                  <a:srgbClr val="FFFFFF"/>
                </a:solidFill>
                <a:latin typeface="Aptos Display"/>
              </a:rPr>
              <a:t>MACCS 93:</a:t>
            </a:r>
          </a:p>
          <a:p>
            <a:pPr algn="ctr"/>
            <a:endParaRPr lang="en-US" sz="1400">
              <a:solidFill>
                <a:srgbClr val="FFFFFF"/>
              </a:solidFill>
              <a:latin typeface="Aptos Display"/>
            </a:endParaRPr>
          </a:p>
          <a:p>
            <a:pPr algn="ctr"/>
            <a:r>
              <a:rPr lang="en-US" sz="1400">
                <a:solidFill>
                  <a:srgbClr val="FFFFFF"/>
                </a:solidFill>
                <a:latin typeface="Aptos"/>
              </a:rPr>
              <a:t>DESCRIPTION:</a:t>
            </a:r>
          </a:p>
          <a:p>
            <a:pPr algn="ctr"/>
            <a:r>
              <a:rPr lang="en-US" sz="1400">
                <a:solidFill>
                  <a:srgbClr val="FFFFFF"/>
                </a:solidFill>
                <a:latin typeface="Aptos"/>
              </a:rPr>
              <a:t>Heteroatom with methyl group attached</a:t>
            </a:r>
            <a:endParaRPr lang="en-US"/>
          </a:p>
          <a:p>
            <a:pPr algn="ctr"/>
            <a:endParaRPr lang="en-US" sz="1400">
              <a:solidFill>
                <a:srgbClr val="FFFFFF"/>
              </a:solidFill>
            </a:endParaRPr>
          </a:p>
          <a:p>
            <a:pPr algn="ctr"/>
            <a:r>
              <a:rPr lang="en-US" sz="1400">
                <a:solidFill>
                  <a:srgbClr val="FFFFFF"/>
                </a:solidFill>
              </a:rPr>
              <a:t>SMILES PATTERN:</a:t>
            </a:r>
          </a:p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[!#6;!#1]~[CH3]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B7D702-44E9-AB36-D418-980C18A04016}"/>
              </a:ext>
            </a:extLst>
          </p:cNvPr>
          <p:cNvSpPr/>
          <p:nvPr/>
        </p:nvSpPr>
        <p:spPr>
          <a:xfrm>
            <a:off x="836269" y="2355070"/>
            <a:ext cx="2857499" cy="29076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>
                <a:latin typeface="Aptos Display"/>
              </a:rPr>
              <a:t>MACCS 66:</a:t>
            </a:r>
          </a:p>
          <a:p>
            <a:pPr algn="ctr"/>
            <a:endParaRPr lang="en-US" sz="1400">
              <a:latin typeface="Aptos Display"/>
            </a:endParaRPr>
          </a:p>
          <a:p>
            <a:pPr algn="ctr"/>
            <a:r>
              <a:rPr lang="en-US" sz="1400">
                <a:latin typeface="Aptos"/>
              </a:rPr>
              <a:t>DESCRIPTION:</a:t>
            </a:r>
          </a:p>
          <a:p>
            <a:pPr algn="ctr"/>
            <a:r>
              <a:rPr lang="en-US" sz="1400">
                <a:latin typeface="Aptos"/>
              </a:rPr>
              <a:t>Two of four carbons are quaternary</a:t>
            </a:r>
            <a:endParaRPr lang="en-US"/>
          </a:p>
          <a:p>
            <a:pPr algn="ctr"/>
            <a:endParaRPr lang="en-US" sz="1400">
              <a:latin typeface="Aptos"/>
            </a:endParaRPr>
          </a:p>
          <a:p>
            <a:pPr algn="ctr"/>
            <a:r>
              <a:rPr lang="en-US" sz="1400">
                <a:latin typeface="Aptos"/>
              </a:rPr>
              <a:t>SMILES PATTERN:</a:t>
            </a:r>
          </a:p>
          <a:p>
            <a:pPr algn="ctr"/>
            <a:r>
              <a:rPr lang="en-US" sz="1000">
                <a:latin typeface="Arial"/>
                <a:cs typeface="Arial"/>
              </a:rPr>
              <a:t>[#6]~[#6](~[#6])(~[#6])~*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7E7599-A526-3FE3-AC1E-7564E3DB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12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441D-5103-E5F6-0214-7AB193F2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6000"/>
                  </a:schemeClr>
                </a:solidFill>
              </a:rPr>
              <a:t>Related Work – Brief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F04A0-F1F9-F5CF-551A-1B7B2AD9D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Related work with respect to development of machine learning models to DIA prediction: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Recent developments include exploration of (molecular) structure-based approaches for predicting DIA toxicity in drugs which achieved predictive performance of 70% AUC (ROC AUC) this study, however, faced a similar challenge to our own study facing dataset imbalance issues </a:t>
            </a:r>
            <a:r>
              <a:rPr lang="en-US">
                <a:ea typeface="+mn-lt"/>
                <a:cs typeface="+mn-lt"/>
              </a:rPr>
              <a:t>with limited number of DIA-positive drugs </a:t>
            </a:r>
            <a:r>
              <a:rPr lang="en-US"/>
              <a:t>[6].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Other efforts included development of molecular fingerprint-based predictive models which were able to achieve </a:t>
            </a:r>
            <a:r>
              <a:rPr lang="en-US">
                <a:ea typeface="+mn-lt"/>
                <a:cs typeface="+mn-lt"/>
              </a:rPr>
              <a:t>76.26 % accuracy and 0.84 AUC on their dataset [7].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Additional efforts outside DIA prediction which leveraged </a:t>
            </a:r>
            <a:r>
              <a:rPr lang="en-US">
                <a:ea typeface="+mn-lt"/>
                <a:cs typeface="+mn-lt"/>
              </a:rPr>
              <a:t>Molecular Fingerprint-Based Machine Learning Models for prediction of chemical compound biodegradability achieved AUC above 90% for several models and found MACCS fingerprints to be the best predictors (particularly in combination with SVM) [8].</a:t>
            </a:r>
          </a:p>
          <a:p>
            <a:r>
              <a:rPr lang="en-US"/>
              <a:t>These previous works served as inspiration and motivation for the development of the models for our project.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A4D44-5050-4F17-01F7-9C5B84CE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3590-3F91-E53D-66B9-70D1CAC9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 Training and Prediction Process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33C0-14E0-F2B1-3EC2-B17ADC603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Common process applied to all model(s) developed for the project:</a:t>
            </a:r>
          </a:p>
          <a:p>
            <a:pPr lvl="1" indent="-457200"/>
            <a:r>
              <a:rPr lang="en-US"/>
              <a:t>Data pre-preprocessing pipeline</a:t>
            </a:r>
          </a:p>
          <a:p>
            <a:pPr lvl="2" indent="-457200">
              <a:buFont typeface="Wingdings" panose="020B0604020202020204" pitchFamily="34" charset="0"/>
              <a:buChar char="§"/>
            </a:pPr>
            <a:r>
              <a:rPr lang="en-US"/>
              <a:t>Optional outlier removal</a:t>
            </a:r>
          </a:p>
          <a:p>
            <a:pPr lvl="2" indent="-457200">
              <a:buFont typeface="Wingdings" panose="020B0604020202020204" pitchFamily="34" charset="0"/>
              <a:buChar char="§"/>
            </a:pPr>
            <a:r>
              <a:rPr lang="en-US"/>
              <a:t>Optional regularization (L1)</a:t>
            </a:r>
          </a:p>
          <a:p>
            <a:pPr lvl="2" indent="-457200">
              <a:buFont typeface="Wingdings" panose="020B0604020202020204" pitchFamily="34" charset="0"/>
              <a:buChar char="§"/>
            </a:pPr>
            <a:r>
              <a:rPr lang="en-US"/>
              <a:t>Optional usage of ONLY MACCS fingerprints</a:t>
            </a:r>
          </a:p>
          <a:p>
            <a:pPr lvl="1" indent="-457200"/>
            <a:r>
              <a:rPr lang="en-US"/>
              <a:t>Model hyperparameter search and selection, and model probability prediction threshold tuning via CV</a:t>
            </a:r>
          </a:p>
          <a:p>
            <a:pPr lvl="1" indent="-457200"/>
            <a:r>
              <a:rPr lang="en-US"/>
              <a:t>Model training and performance against training set from CV process</a:t>
            </a:r>
          </a:p>
          <a:p>
            <a:pPr lvl="1" indent="-457200"/>
            <a:r>
              <a:rPr lang="en-US"/>
              <a:t>Model  performance assessment against test set</a:t>
            </a:r>
          </a:p>
          <a:p>
            <a:pPr lvl="1" indent="-457200"/>
            <a:r>
              <a:rPr lang="en-US"/>
              <a:t>Feature importance assessment</a:t>
            </a:r>
          </a:p>
          <a:p>
            <a:pPr lvl="1" indent="-457200"/>
            <a:r>
              <a:rPr lang="en-US"/>
              <a:t>Optional feature removal and re-assessment of model performance</a:t>
            </a:r>
          </a:p>
          <a:p>
            <a:pPr lvl="2">
              <a:buFont typeface="Wingdings"/>
              <a:buChar char="§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37775-67D6-6B57-9127-21D646F6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8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34EE-DB16-DDFF-6BB9-CC79A5DC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 Training and Prediction Process -Preprocessing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650B-4EBC-8B8D-11C1-3D9BC1D55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1" indent="-457200"/>
            <a:r>
              <a:rPr lang="en-US">
                <a:ea typeface="+mn-lt"/>
                <a:cs typeface="+mn-lt"/>
              </a:rPr>
              <a:t>Data pre-preprocessing pipeline: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Optional switch to enable/disable usage of SMILES</a:t>
            </a:r>
          </a:p>
          <a:p>
            <a:pPr lvl="3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Conversion of SMILES to MACCS fingerprints with </a:t>
            </a:r>
            <a:r>
              <a:rPr lang="en-US" err="1">
                <a:ea typeface="+mn-lt"/>
                <a:cs typeface="+mn-lt"/>
              </a:rPr>
              <a:t>rdkit</a:t>
            </a:r>
            <a:r>
              <a:rPr lang="en-US">
                <a:ea typeface="+mn-lt"/>
                <a:cs typeface="+mn-lt"/>
              </a:rPr>
              <a:t> if enabled – this adds 166 additional categorical/binary predictors to be handled by each model</a:t>
            </a:r>
            <a:endParaRPr lang="en-US"/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Separation of numerical and categorical variables***</a:t>
            </a:r>
          </a:p>
          <a:p>
            <a:pPr lvl="3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Note: dataset includes only numerical vars; however, binary variables were treated as categorical</a:t>
            </a:r>
            <a:endParaRPr lang="en-US"/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Removal of zero-variance predictors (useless for model training + simplify the model)</a:t>
            </a:r>
          </a:p>
          <a:p>
            <a:pPr lvl="4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Encoding of categorical variables (Binary → categorical conversion)</a:t>
            </a:r>
          </a:p>
          <a:p>
            <a:pPr lvl="4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Optional switch to perform preliminary L1 regression to filter out highly correlated features</a:t>
            </a:r>
          </a:p>
          <a:p>
            <a:pPr lvl="4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Optional switch to perform preliminary outlier removal with </a:t>
            </a:r>
            <a:r>
              <a:rPr lang="en-US" err="1">
                <a:ea typeface="+mn-lt"/>
                <a:cs typeface="+mn-lt"/>
              </a:rPr>
              <a:t>OneClassSVM</a:t>
            </a:r>
            <a:r>
              <a:rPr lang="en-US">
                <a:ea typeface="+mn-lt"/>
                <a:cs typeface="+mn-lt"/>
              </a:rPr>
              <a:t>()</a:t>
            </a:r>
          </a:p>
          <a:p>
            <a:pPr lvl="3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Re-standardization of data as needed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/>
              <a:t>Option to use ONLY MACCS categorical vars</a:t>
            </a:r>
          </a:p>
          <a:p>
            <a:pPr lvl="3">
              <a:buFont typeface="Wingdings,Sans-Serif" panose="020B0604020202020204" pitchFamily="34" charset="0"/>
              <a:buChar char="§"/>
            </a:pPr>
            <a:r>
              <a:rPr lang="en-US"/>
              <a:t>To assess potential model performance improvement with simplified dataset (fewer predictors = simpler model)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60E1F-427C-E7FD-C7E8-266B4D43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3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4032-0FBF-23F2-AE6E-E648F978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 Training and Prediction Process –Hyperparameter Search and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FF78-92AB-A773-A488-11CA2C65E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 indent="-457200"/>
            <a:r>
              <a:rPr lang="en-US">
                <a:ea typeface="+mn-lt"/>
                <a:cs typeface="+mn-lt"/>
              </a:rPr>
              <a:t>Definition of parameter grid for use with </a:t>
            </a:r>
            <a:r>
              <a:rPr lang="en-US" err="1">
                <a:ea typeface="+mn-lt"/>
                <a:cs typeface="+mn-lt"/>
              </a:rPr>
              <a:t>GridSearchCV</a:t>
            </a:r>
            <a:endParaRPr lang="en-US">
              <a:ea typeface="+mn-lt"/>
              <a:cs typeface="+mn-lt"/>
            </a:endParaRPr>
          </a:p>
          <a:p>
            <a:pPr lvl="1" indent="-457200"/>
            <a:r>
              <a:rPr lang="en-US">
                <a:ea typeface="+mn-lt"/>
                <a:cs typeface="+mn-lt"/>
              </a:rPr>
              <a:t>Perform search for best model parameters against training set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Performance of </a:t>
            </a:r>
            <a:r>
              <a:rPr lang="en-US" err="1">
                <a:ea typeface="+mn-lt"/>
                <a:cs typeface="+mn-lt"/>
              </a:rPr>
              <a:t>GridSearchCV</a:t>
            </a:r>
            <a:r>
              <a:rPr lang="en-US">
                <a:ea typeface="+mn-lt"/>
                <a:cs typeface="+mn-lt"/>
              </a:rPr>
              <a:t> – performance metrics of best model are saved for each fold in the CV</a:t>
            </a:r>
          </a:p>
          <a:p>
            <a:pPr lvl="3">
              <a:buFont typeface="Arial,Sans-Serif" panose="020B0604020202020204" pitchFamily="34" charset="0"/>
            </a:pPr>
            <a:r>
              <a:rPr lang="en-US">
                <a:ea typeface="+mn-lt"/>
                <a:cs typeface="+mn-lt"/>
              </a:rPr>
              <a:t>Recall, Precision, Accuracy, ROC AUC, Precision-Recall AUC</a:t>
            </a:r>
          </a:p>
          <a:p>
            <a:pPr lvl="3">
              <a:buFont typeface="Arial,Sans-Serif" panose="020B0604020202020204" pitchFamily="34" charset="0"/>
            </a:pPr>
            <a:r>
              <a:rPr lang="en-US">
                <a:ea typeface="+mn-lt"/>
                <a:cs typeface="+mn-lt"/>
              </a:rPr>
              <a:t>Search for max AUC for selectable curve type (ROC/PR)</a:t>
            </a:r>
          </a:p>
          <a:p>
            <a:pPr lvl="3">
              <a:buFont typeface="Arial,Sans-Serif" panose="020B0604020202020204" pitchFamily="34" charset="0"/>
            </a:pPr>
            <a:r>
              <a:rPr lang="en-US">
                <a:ea typeface="+mn-lt"/>
                <a:cs typeface="+mn-lt"/>
              </a:rPr>
              <a:t>Perform K-fold cross validation on training set and find a best set of parameters to maximize a core</a:t>
            </a:r>
          </a:p>
          <a:p>
            <a:pPr lvl="4">
              <a:buFont typeface="Arial,Sans-Serif" panose="020B0604020202020204" pitchFamily="34" charset="0"/>
            </a:pPr>
            <a:r>
              <a:rPr lang="en-US">
                <a:ea typeface="+mn-lt"/>
                <a:cs typeface="+mn-lt"/>
              </a:rPr>
              <a:t>Scoring based on selectable ROC AUC or Precision-Recall Curve </a:t>
            </a:r>
          </a:p>
          <a:p>
            <a:pPr lvl="1" indent="-457200"/>
            <a:r>
              <a:rPr lang="en-US">
                <a:ea typeface="+mn-lt"/>
                <a:cs typeface="+mn-lt"/>
              </a:rPr>
              <a:t>Additional CV process immediately follows to tune the probability threshold of the selected model to maximize an arbitrary metric (F1) - use </a:t>
            </a:r>
            <a:r>
              <a:rPr lang="en-US" err="1">
                <a:ea typeface="+mn-lt"/>
                <a:cs typeface="+mn-lt"/>
              </a:rPr>
              <a:t>sklearn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TunedThresholdClassifierCV</a:t>
            </a:r>
            <a:r>
              <a:rPr lang="en-US">
                <a:ea typeface="+mn-lt"/>
                <a:cs typeface="+mn-lt"/>
              </a:rPr>
              <a:t>()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2A80B-576A-4595-0719-610BD01C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09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01EB9-1E92-C6A1-1F92-4FD3EE21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Model Training and Prediction Process –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Training Performance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E0F72-8006-1980-7793-3B13CD735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388" y="16876"/>
            <a:ext cx="4319264" cy="682563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300">
                <a:ea typeface="+mn-lt"/>
                <a:cs typeface="+mn-lt"/>
              </a:rPr>
              <a:t>Model training and performance against training set from CV process:</a:t>
            </a:r>
            <a:endParaRPr lang="en-US" sz="1300"/>
          </a:p>
          <a:p>
            <a:pPr lvl="1" indent="-457200"/>
            <a:r>
              <a:rPr lang="en-US" sz="1300"/>
              <a:t>Performance of </a:t>
            </a:r>
            <a:r>
              <a:rPr lang="en-US" sz="1300" err="1"/>
              <a:t>GridSearchCV</a:t>
            </a:r>
            <a:r>
              <a:rPr lang="en-US" sz="1300"/>
              <a:t> – performance metrics of best model are saved for each fold in the CV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/>
              <a:t>Recall, Precision, Accuracy, ROC AUC, Precision-Recall AUC</a:t>
            </a:r>
          </a:p>
          <a:p>
            <a:pPr lvl="1" indent="-457200"/>
            <a:r>
              <a:rPr lang="en-US" sz="1300"/>
              <a:t>Usage of ROC the Precision-Recall curve as scoring metrics to evaluate "best" hyperparameters and assessing model performance – options to evaluate with both Precision-Recall AUC and ROC AUC due to minority DIA-positive class records in the dataset; Precision-Recall shown to be useful and informative for imbalanced datasets [3][5]. 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/>
              <a:t>ROC AUC can be overly optimistic due to large number of true negative in imbalanced datasets with few positive (Class 1) records – PR AUC focuses more on the (minority) positive class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/>
              <a:t>This is particularly true for evaluation of early retrieval performance - </a:t>
            </a:r>
            <a:r>
              <a:rPr lang="en-US" sz="1300">
                <a:solidFill>
                  <a:srgbClr val="000000"/>
                </a:solidFill>
                <a:latin typeface="Aptos"/>
                <a:cs typeface="Helvetica"/>
              </a:rPr>
              <a:t>PRC can show when the performance is good in the balanced but poor in the imbalanced case and AUC (PRC) scores also support this</a:t>
            </a:r>
            <a:r>
              <a:rPr lang="en-US" sz="1300"/>
              <a:t> [5].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/>
              <a:t>Select AUC (both ROC and PRC) as a metric for selecting best parameters to allow for a wide range of prediction probability threshold tuning to optimize a trained model for a given classification performance metric (F1, recall, precision, etc.)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/>
              <a:t>These metrics serve as a baseline for subsequent evaluation of classifiers against the test dataset</a:t>
            </a:r>
          </a:p>
        </p:txBody>
      </p:sp>
      <p:pic>
        <p:nvPicPr>
          <p:cNvPr id="4" name="Picture 3" descr="thumbnail">
            <a:extLst>
              <a:ext uri="{FF2B5EF4-FFF2-40B4-BE49-F238E27FC236}">
                <a16:creationId xmlns:a16="http://schemas.microsoft.com/office/drawing/2014/main" id="{29EF0EDA-1490-4CC1-3158-78BAC163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503" y="473654"/>
            <a:ext cx="3153773" cy="59225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8A0D7-7127-A75A-DC66-313E537B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19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E58D-7213-0AA1-3DDC-F17ECC8A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 Training and Prediction Process –</a:t>
            </a:r>
            <a:br>
              <a:rPr lang="en-US" b="1"/>
            </a:br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Test Performance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7BDD-A291-AF6F-A785-934C51F9C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lvl="1" indent="-457200"/>
            <a:r>
              <a:rPr lang="en-US" sz="2800">
                <a:ea typeface="+mn-lt"/>
                <a:cs typeface="+mn-lt"/>
              </a:rPr>
              <a:t>Through CV process, data is fit to the training set with </a:t>
            </a:r>
            <a:r>
              <a:rPr lang="en-US" sz="2800" err="1">
                <a:ea typeface="+mn-lt"/>
                <a:cs typeface="+mn-lt"/>
              </a:rPr>
              <a:t>GridSearchCV</a:t>
            </a:r>
            <a:r>
              <a:rPr lang="en-US" sz="2800">
                <a:ea typeface="+mn-lt"/>
                <a:cs typeface="+mn-lt"/>
              </a:rPr>
              <a:t> (set parameter refit=True)</a:t>
            </a:r>
            <a:endParaRPr lang="en-US" sz="2800"/>
          </a:p>
          <a:p>
            <a:pPr lvl="1" indent="-457200"/>
            <a:r>
              <a:rPr lang="en-US" sz="2800">
                <a:ea typeface="+mn-lt"/>
                <a:cs typeface="+mn-lt"/>
              </a:rPr>
              <a:t>Predict test data</a:t>
            </a:r>
          </a:p>
          <a:p>
            <a:pPr lvl="1" indent="-457200"/>
            <a:r>
              <a:rPr lang="en-US" sz="2800">
                <a:ea typeface="+mn-lt"/>
                <a:cs typeface="+mn-lt"/>
              </a:rPr>
              <a:t>Assess test set prediction performance – performance metrics follow similarly to those evaluated on the training set with CV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800">
                <a:ea typeface="+mn-lt"/>
                <a:cs typeface="+mn-lt"/>
              </a:rPr>
              <a:t>Classification Report/Confusion Matrix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800">
                <a:ea typeface="+mn-lt"/>
                <a:cs typeface="+mn-lt"/>
              </a:rPr>
              <a:t>ROC AUC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800">
                <a:ea typeface="+mn-lt"/>
                <a:cs typeface="+mn-lt"/>
              </a:rPr>
              <a:t>Precision-Recall Curve AUC</a:t>
            </a:r>
          </a:p>
          <a:p>
            <a:pPr lvl="1" indent="-457200"/>
            <a:r>
              <a:rPr lang="en-US" sz="3200">
                <a:ea typeface="+mn-lt"/>
                <a:cs typeface="+mn-lt"/>
              </a:rPr>
              <a:t>Saving of indices of misclassified records – saved for later to search for commonalities in misclassified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06EFC-D344-C198-272D-F85BE35B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9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FD58F-0B5B-7645-9F81-03E09920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3100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 Training and Prediction Process –</a:t>
            </a:r>
            <a:br>
              <a:rPr lang="en-US" sz="3100" b="1"/>
            </a:br>
            <a:r>
              <a:rPr lang="en-US" sz="3100" b="1">
                <a:solidFill>
                  <a:schemeClr val="tx2">
                    <a:lumMod val="90000"/>
                    <a:lumOff val="10000"/>
                  </a:schemeClr>
                </a:solidFill>
              </a:rPr>
              <a:t>Feature Importance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4BB77-CB71-4518-2D81-225FF175A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5814239" cy="3461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/>
              <a:t>Where appropriate, feature importance is evaluated by way of built-in estimator object attributes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 sz="1400"/>
              <a:t>i.e. coefficient magnitude for Logit, Gini importance for RF, etc.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Feature importance is additionally evaluated by way of permutation importance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Model agnostic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Can avoid bias that importance measures of tree-based models provide, based on the mean decrease in impurity (MDI), which can be strongly biased and favor high cardinality features over low cardinality features [1][2].</a:t>
            </a:r>
          </a:p>
          <a:p>
            <a:r>
              <a:rPr lang="en-US" sz="1400">
                <a:ea typeface="+mn-lt"/>
                <a:cs typeface="+mn-lt"/>
              </a:rPr>
              <a:t>An Optional switch allows for removal of zero importance features and re-training and re-evaluation of model performance</a:t>
            </a:r>
          </a:p>
          <a:p>
            <a:endParaRPr lang="en-US" sz="1400"/>
          </a:p>
          <a:p>
            <a:pPr lvl="1" indent="-457200">
              <a:buFont typeface="Courier New" panose="020B0604020202020204" pitchFamily="34" charset="0"/>
              <a:buChar char="o"/>
            </a:pPr>
            <a:endParaRPr lang="en-US" sz="1400"/>
          </a:p>
        </p:txBody>
      </p:sp>
      <p:pic>
        <p:nvPicPr>
          <p:cNvPr id="4" name="Picture 3" descr="../_images/permuted_non_predictive_feature.png">
            <a:extLst>
              <a:ext uri="{FF2B5EF4-FFF2-40B4-BE49-F238E27FC236}">
                <a16:creationId xmlns:a16="http://schemas.microsoft.com/office/drawing/2014/main" id="{ECA49AF4-6AF0-30EC-C681-5B035014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295" y="637171"/>
            <a:ext cx="4287963" cy="2232616"/>
          </a:xfrm>
          <a:prstGeom prst="rect">
            <a:avLst/>
          </a:prstGeom>
        </p:spPr>
      </p:pic>
      <p:pic>
        <p:nvPicPr>
          <p:cNvPr id="6" name="Picture 5" descr="../_images/permuted_predictive_feature.png">
            <a:extLst>
              <a:ext uri="{FF2B5EF4-FFF2-40B4-BE49-F238E27FC236}">
                <a16:creationId xmlns:a16="http://schemas.microsoft.com/office/drawing/2014/main" id="{3A13EF6E-7067-B89A-EF0A-880B548F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16" y="3215808"/>
            <a:ext cx="4287963" cy="22469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C4CC8-44C4-3587-AB34-723861E2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7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54966-BB32-7027-F9AE-5E88424D2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886D1D-CF15-DBA3-59C8-CDFBAE95C4CB}"/>
              </a:ext>
            </a:extLst>
          </p:cNvPr>
          <p:cNvSpPr txBox="1"/>
          <p:nvPr/>
        </p:nvSpPr>
        <p:spPr>
          <a:xfrm>
            <a:off x="764080" y="1327825"/>
            <a:ext cx="5827143" cy="5040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Model Architecture &amp; Lasso Selection</a:t>
            </a:r>
          </a:p>
          <a:p>
            <a:endParaRPr lang="en-US" sz="2800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</a:rPr>
              <a:t>1. The Strategy: Sparse Modeling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Objective: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Extract meaningful signal from high-dimensional chemical data 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Algorithm:</a:t>
            </a:r>
            <a:r>
              <a:rPr lang="en-US">
                <a:ea typeface="+mn-lt"/>
                <a:cs typeface="+mn-lt"/>
              </a:rPr>
              <a:t> Logistic Regression with </a:t>
            </a:r>
            <a:r>
              <a:rPr lang="en-US" b="1">
                <a:ea typeface="+mn-lt"/>
                <a:cs typeface="+mn-lt"/>
              </a:rPr>
              <a:t>L1 Lasso</a:t>
            </a:r>
            <a:r>
              <a:rPr lang="en-US">
                <a:ea typeface="+mn-lt"/>
                <a:cs typeface="+mn-lt"/>
              </a:rPr>
              <a:t> regularization using the </a:t>
            </a:r>
            <a:r>
              <a:rPr lang="en-US" b="1">
                <a:ea typeface="+mn-lt"/>
                <a:cs typeface="+mn-lt"/>
              </a:rPr>
              <a:t>SAGA</a:t>
            </a:r>
            <a:r>
              <a:rPr lang="en-US">
                <a:ea typeface="+mn-lt"/>
                <a:cs typeface="+mn-lt"/>
              </a:rPr>
              <a:t> solver for optimization.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</a:rPr>
              <a:t>2. Feature Selection Results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Tuning:</a:t>
            </a:r>
            <a:r>
              <a:rPr lang="en-US">
                <a:ea typeface="+mn-lt"/>
                <a:cs typeface="+mn-lt"/>
              </a:rPr>
              <a:t> Selected </a:t>
            </a:r>
            <a:r>
              <a:rPr lang="en-US" b="1">
                <a:ea typeface="+mn-lt"/>
                <a:cs typeface="+mn-lt"/>
              </a:rPr>
              <a:t>α ≈ 4.198</a:t>
            </a:r>
            <a:r>
              <a:rPr lang="en-US">
                <a:ea typeface="+mn-lt"/>
                <a:cs typeface="+mn-lt"/>
              </a:rPr>
              <a:t> via the 1-Standard-Error Rule.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Goal: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Achieve the simplest robust model to prevent overfitting.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Top Predictor (from Coefficient Magnitude):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i="1">
                <a:ea typeface="+mn-lt"/>
                <a:cs typeface="+mn-lt"/>
              </a:rPr>
              <a:t>MACCS_156</a:t>
            </a:r>
            <a:r>
              <a:rPr lang="en-US">
                <a:ea typeface="+mn-lt"/>
                <a:cs typeface="+mn-lt"/>
              </a:rPr>
              <a:t> (Coeff: 1.51).</a:t>
            </a:r>
            <a:endParaRPr lang="en-US"/>
          </a:p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5F393-5466-C50D-A7DB-F024E0D243E8}"/>
              </a:ext>
            </a:extLst>
          </p:cNvPr>
          <p:cNvSpPr txBox="1"/>
          <p:nvPr/>
        </p:nvSpPr>
        <p:spPr>
          <a:xfrm>
            <a:off x="767864" y="494883"/>
            <a:ext cx="44109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chemeClr val="tx2">
                    <a:lumMod val="90000"/>
                    <a:lumOff val="10000"/>
                  </a:schemeClr>
                </a:solidFill>
              </a:rPr>
              <a:t>Logistic Regression</a:t>
            </a:r>
            <a:r>
              <a:rPr lang="en-US" sz="3200" u="sng"/>
              <a:t> </a:t>
            </a:r>
          </a:p>
        </p:txBody>
      </p:sp>
      <p:pic>
        <p:nvPicPr>
          <p:cNvPr id="3" name="Picture 2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E88403AB-43E5-A26D-90F3-B9C92B99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49" y="611222"/>
            <a:ext cx="5747119" cy="46656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CC90D-A36B-DB04-8F91-E585E1BD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5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08BF4-799E-31B2-3DF8-389F9DD0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3A6DE-0D87-ED7D-8B19-49063EF9B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324"/>
            <a:ext cx="4619621" cy="42146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>
                <a:latin typeface="Aptos Display"/>
              </a:rPr>
              <a:t>The Goal</a:t>
            </a:r>
          </a:p>
          <a:p>
            <a:pPr marL="0" indent="0">
              <a:buNone/>
            </a:pP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>
                <a:latin typeface="Aptos"/>
              </a:rPr>
              <a:t>To predict whether a drug is likely to cause Drug-Induced Autoimmunity (DIA) using machine learning models trained on molecular descriptors. This support early-stage toxicity prediction and improves safety assessment</a:t>
            </a:r>
          </a:p>
          <a:p>
            <a:pPr marL="0" indent="0">
              <a:buNone/>
            </a:pPr>
            <a:endParaRPr lang="en-US" sz="1400">
              <a:latin typeface="Aptos"/>
            </a:endParaRPr>
          </a:p>
          <a:p>
            <a:pPr marL="0" indent="0">
              <a:buNone/>
            </a:pPr>
            <a:r>
              <a:rPr lang="en-US" b="1">
                <a:latin typeface="Aptos Display"/>
              </a:rPr>
              <a:t>The Prediction</a:t>
            </a:r>
          </a:p>
          <a:p>
            <a:pPr marL="0" indent="0">
              <a:buNone/>
            </a:pPr>
            <a:endParaRPr lang="en-US" sz="1600">
              <a:latin typeface="Aptos Display"/>
            </a:endParaRPr>
          </a:p>
          <a:p>
            <a:pPr marL="0" indent="0">
              <a:buNone/>
            </a:pPr>
            <a:r>
              <a:rPr lang="en-US" sz="1600" b="1">
                <a:latin typeface="Aptos Display"/>
              </a:rPr>
              <a:t>Target Variable:</a:t>
            </a:r>
            <a:r>
              <a:rPr lang="en-US" sz="1600">
                <a:latin typeface="Aptos Display"/>
              </a:rPr>
              <a:t> </a:t>
            </a:r>
            <a:r>
              <a:rPr lang="en-US" sz="1600">
                <a:latin typeface="Aptos"/>
              </a:rPr>
              <a:t>Binary Classification</a:t>
            </a:r>
          </a:p>
          <a:p>
            <a:pPr marL="0" indent="0">
              <a:buNone/>
            </a:pPr>
            <a:endParaRPr lang="en-US" sz="1600">
              <a:latin typeface="Aptos"/>
            </a:endParaRPr>
          </a:p>
          <a:p>
            <a:r>
              <a:rPr lang="en-US" sz="1600" b="1">
                <a:latin typeface="Aptos"/>
              </a:rPr>
              <a:t>1</a:t>
            </a:r>
            <a:r>
              <a:rPr lang="en-US" sz="1600">
                <a:latin typeface="Aptos"/>
              </a:rPr>
              <a:t>: DIA-positive (Toxic) </a:t>
            </a:r>
          </a:p>
          <a:p>
            <a:r>
              <a:rPr lang="en-US" sz="1600" b="1">
                <a:latin typeface="Aptos"/>
              </a:rPr>
              <a:t>0:</a:t>
            </a:r>
            <a:r>
              <a:rPr lang="en-US" sz="1600">
                <a:latin typeface="Aptos"/>
              </a:rPr>
              <a:t> DIA-negative (Non-Toxic) </a:t>
            </a:r>
          </a:p>
        </p:txBody>
      </p:sp>
      <p:pic>
        <p:nvPicPr>
          <p:cNvPr id="4" name="Picture 3" descr="A group of people in lab coats&#10;&#10;AI-generated content may be incorrect.">
            <a:extLst>
              <a:ext uri="{FF2B5EF4-FFF2-40B4-BE49-F238E27FC236}">
                <a16:creationId xmlns:a16="http://schemas.microsoft.com/office/drawing/2014/main" id="{785ECE9A-6B10-B8F3-F6F7-D161FE80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3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BF69D-C49A-566B-6E7A-6EAADC12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06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AA506B-5185-631D-1108-257A4CE4A12E}"/>
              </a:ext>
            </a:extLst>
          </p:cNvPr>
          <p:cNvSpPr txBox="1"/>
          <p:nvPr/>
        </p:nvSpPr>
        <p:spPr>
          <a:xfrm>
            <a:off x="531394" y="541421"/>
            <a:ext cx="5579230" cy="66479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Feature Importance: Coefficients vs. Permutation</a:t>
            </a:r>
          </a:p>
          <a:p>
            <a:endParaRPr lang="en-US" sz="2800">
              <a:latin typeface="Aptos Display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Conflict: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Coefficients (Training Fit):</a:t>
            </a:r>
            <a:br>
              <a:rPr lang="en-US" b="1">
                <a:latin typeface="Aptos Display"/>
                <a:ea typeface="+mn-lt"/>
                <a:cs typeface="+mn-lt"/>
              </a:rPr>
            </a:b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Top Feature:</a:t>
            </a:r>
            <a:r>
              <a:rPr lang="en-US" b="1">
                <a:latin typeface="Aptos Display"/>
                <a:ea typeface="+mn-lt"/>
                <a:cs typeface="+mn-lt"/>
              </a:rPr>
              <a:t> </a:t>
            </a:r>
            <a:r>
              <a:rPr lang="en-US" i="1">
                <a:latin typeface="Aptos Display"/>
                <a:ea typeface="+mn-lt"/>
                <a:cs typeface="+mn-lt"/>
              </a:rPr>
              <a:t>MACCS_156</a:t>
            </a:r>
            <a:r>
              <a:rPr lang="en-US">
                <a:latin typeface="Aptos Display"/>
                <a:ea typeface="+mn-lt"/>
                <a:cs typeface="+mn-lt"/>
              </a:rPr>
              <a:t>. High risk of multicollinearity artifacts influencing the ranking.</a:t>
            </a:r>
          </a:p>
          <a:p>
            <a:pPr marL="1200150" lvl="2" indent="-285750">
              <a:buFont typeface="Wingdings"/>
              <a:buChar char="•"/>
            </a:pPr>
            <a:r>
              <a:rPr lang="en-US">
                <a:solidFill>
                  <a:srgbClr val="000000"/>
                </a:solidFill>
                <a:latin typeface="Aptos Display"/>
              </a:rPr>
              <a:t>Observation: MACCS_156 had </a:t>
            </a:r>
            <a:r>
              <a:rPr lang="en-US" i="1">
                <a:solidFill>
                  <a:srgbClr val="000000"/>
                </a:solidFill>
                <a:latin typeface="Aptos Display"/>
              </a:rPr>
              <a:t>zero </a:t>
            </a:r>
            <a:r>
              <a:rPr lang="en-US">
                <a:solidFill>
                  <a:srgbClr val="000000"/>
                </a:solidFill>
                <a:latin typeface="Aptos Display"/>
              </a:rPr>
              <a:t>permutation importance evaluated on the test set – suggests lack of generalization of the predictor beyond the training dataset</a:t>
            </a:r>
          </a:p>
          <a:p>
            <a:endParaRPr lang="en-US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Permutation Importance (Generalization)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Top Feature:</a:t>
            </a:r>
            <a:r>
              <a:rPr lang="en-US">
                <a:latin typeface="Aptos Display"/>
                <a:ea typeface="+mn-lt"/>
                <a:cs typeface="+mn-lt"/>
              </a:rPr>
              <a:t> </a:t>
            </a:r>
            <a:r>
              <a:rPr lang="en-US" i="1" err="1">
                <a:latin typeface="Aptos Display"/>
                <a:ea typeface="+mn-lt"/>
                <a:cs typeface="+mn-lt"/>
              </a:rPr>
              <a:t>fr_Imine</a:t>
            </a:r>
            <a:r>
              <a:rPr lang="en-US">
                <a:latin typeface="Aptos Display"/>
                <a:ea typeface="+mn-lt"/>
                <a:cs typeface="+mn-lt"/>
              </a:rPr>
              <a:t>.</a:t>
            </a:r>
            <a:br>
              <a:rPr lang="en-US">
                <a:latin typeface="Aptos Display"/>
                <a:ea typeface="+mn-lt"/>
                <a:cs typeface="+mn-lt"/>
              </a:rPr>
            </a:b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Insight:</a:t>
            </a:r>
            <a:r>
              <a:rPr lang="en-US">
                <a:latin typeface="Aptos Display"/>
                <a:ea typeface="+mn-lt"/>
                <a:cs typeface="+mn-lt"/>
              </a:rPr>
              <a:t> Crucial for predicting unseen data, even if the linear coefficient is lower.</a:t>
            </a:r>
            <a:endParaRPr lang="en-US">
              <a:latin typeface="Aptos Display"/>
            </a:endParaRPr>
          </a:p>
          <a:p>
            <a:endParaRPr lang="en-US">
              <a:latin typeface="Aptos Display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3. The Resolution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Action:</a:t>
            </a:r>
            <a:r>
              <a:rPr lang="en-US">
                <a:latin typeface="Aptos Display"/>
                <a:ea typeface="+mn-lt"/>
                <a:cs typeface="+mn-lt"/>
              </a:rPr>
              <a:t> Pruning "fake" predictors.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Logic:</a:t>
            </a:r>
            <a:r>
              <a:rPr lang="en-US">
                <a:latin typeface="Aptos Display"/>
                <a:ea typeface="+mn-lt"/>
                <a:cs typeface="+mn-lt"/>
              </a:rPr>
              <a:t> If a feature has a non-zero coefficient but negative/zero test importance, it is removed.</a:t>
            </a:r>
            <a:endParaRPr lang="en-US">
              <a:latin typeface="Aptos Display"/>
            </a:endParaRPr>
          </a:p>
          <a:p>
            <a:pPr algn="l"/>
            <a:endParaRPr lang="en-US"/>
          </a:p>
        </p:txBody>
      </p:sp>
      <p:pic>
        <p:nvPicPr>
          <p:cNvPr id="2" name="Picture 1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BF6CF1AD-E908-835B-3EB9-0A36C881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311" y="536649"/>
            <a:ext cx="4255878" cy="3139656"/>
          </a:xfrm>
          <a:prstGeom prst="rect">
            <a:avLst/>
          </a:prstGeom>
        </p:spPr>
      </p:pic>
      <p:pic>
        <p:nvPicPr>
          <p:cNvPr id="3" name="Picture 2" descr="A graph with blue and green lines&#10;&#10;AI-generated content may be incorrect.">
            <a:extLst>
              <a:ext uri="{FF2B5EF4-FFF2-40B4-BE49-F238E27FC236}">
                <a16:creationId xmlns:a16="http://schemas.microsoft.com/office/drawing/2014/main" id="{888342CD-40FB-9FEC-908C-1AC5FC5B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908" y="3677908"/>
            <a:ext cx="4433618" cy="31827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F125F-2F6E-462D-FEC5-A60A6407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4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83EA89-2FCF-4126-952C-69FD8C86A486}"/>
              </a:ext>
            </a:extLst>
          </p:cNvPr>
          <p:cNvSpPr txBox="1"/>
          <p:nvPr/>
        </p:nvSpPr>
        <p:spPr>
          <a:xfrm>
            <a:off x="721894" y="501315"/>
            <a:ext cx="5094287" cy="41745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Threshold Tuning</a:t>
            </a:r>
          </a:p>
          <a:p>
            <a:endParaRPr lang="en-US" sz="2800">
              <a:latin typeface="Aptos Display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Challenge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Aptos Display"/>
                <a:ea typeface="+mn-lt"/>
                <a:cs typeface="+mn-lt"/>
              </a:rPr>
              <a:t>Default Threshold (0.50) leads to high False Negatives.</a:t>
            </a:r>
            <a:br>
              <a:rPr lang="en-US">
                <a:latin typeface="Aptos Display"/>
                <a:ea typeface="+mn-lt"/>
                <a:cs typeface="+mn-lt"/>
              </a:rPr>
            </a:br>
            <a:r>
              <a:rPr lang="en-US" b="1">
                <a:latin typeface="Aptos Display"/>
                <a:ea typeface="+mn-lt"/>
                <a:cs typeface="+mn-lt"/>
              </a:rPr>
              <a:t>Risk:</a:t>
            </a:r>
            <a:r>
              <a:rPr lang="en-US">
                <a:latin typeface="Aptos Display"/>
                <a:ea typeface="+mn-lt"/>
                <a:cs typeface="+mn-lt"/>
              </a:rPr>
              <a:t> Missing toxic (DIA+) drugs is unacceptable.</a:t>
            </a:r>
            <a:endParaRPr lang="en-US">
              <a:latin typeface="Aptos Display"/>
            </a:endParaRPr>
          </a:p>
          <a:p>
            <a:endParaRPr lang="en-US">
              <a:latin typeface="Aptos Display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The Solution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Aptos Display"/>
                <a:ea typeface="+mn-lt"/>
                <a:cs typeface="+mn-lt"/>
              </a:rPr>
              <a:t>Optimization tuned for F1 &amp; Recall.</a:t>
            </a:r>
            <a:br>
              <a:rPr lang="en-US">
                <a:latin typeface="Aptos Display"/>
                <a:ea typeface="+mn-lt"/>
                <a:cs typeface="+mn-lt"/>
              </a:rPr>
            </a:br>
            <a:r>
              <a:rPr lang="en-US" b="1">
                <a:latin typeface="Aptos Display"/>
                <a:ea typeface="+mn-lt"/>
                <a:cs typeface="+mn-lt"/>
              </a:rPr>
              <a:t>New Threshold: </a:t>
            </a:r>
            <a:r>
              <a:rPr lang="en-US">
                <a:latin typeface="Aptos Display"/>
                <a:ea typeface="+mn-lt"/>
                <a:cs typeface="+mn-lt"/>
              </a:rPr>
              <a:t>Lowered to ≈0.30.</a:t>
            </a:r>
            <a:endParaRPr lang="en-US">
              <a:latin typeface="Aptos Display"/>
            </a:endParaRPr>
          </a:p>
          <a:p>
            <a:endParaRPr lang="en-US">
              <a:latin typeface="Aptos Display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3. The Impact (Validation)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Aptos Display"/>
                <a:ea typeface="+mn-lt"/>
                <a:cs typeface="+mn-lt"/>
              </a:rPr>
              <a:t>Recall jumped to </a:t>
            </a:r>
            <a:r>
              <a:rPr lang="en-US" b="1">
                <a:latin typeface="Aptos Display"/>
                <a:ea typeface="+mn-lt"/>
                <a:cs typeface="+mn-lt"/>
              </a:rPr>
              <a:t>83%</a:t>
            </a:r>
            <a:r>
              <a:rPr lang="en-US">
                <a:latin typeface="Aptos Display"/>
                <a:ea typeface="+mn-lt"/>
                <a:cs typeface="+mn-lt"/>
              </a:rPr>
              <a:t> in training.</a:t>
            </a:r>
            <a:br>
              <a:rPr lang="en-US">
                <a:latin typeface="Aptos Display"/>
                <a:ea typeface="+mn-lt"/>
                <a:cs typeface="+mn-lt"/>
              </a:rPr>
            </a:br>
            <a:r>
              <a:rPr lang="en-US" b="1">
                <a:latin typeface="Aptos Display"/>
                <a:ea typeface="+mn-lt"/>
                <a:cs typeface="+mn-lt"/>
              </a:rPr>
              <a:t>Strategy:</a:t>
            </a:r>
            <a:r>
              <a:rPr lang="en-US">
                <a:latin typeface="Aptos Display"/>
                <a:ea typeface="+mn-lt"/>
                <a:cs typeface="+mn-lt"/>
              </a:rPr>
              <a:t> Deliberately prioritize Safety (Recall) over Precision to ensure detection.</a:t>
            </a:r>
            <a:endParaRPr lang="en-US">
              <a:latin typeface="Aptos Display"/>
            </a:endParaRPr>
          </a:p>
          <a:p>
            <a:pPr algn="l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110C6-323F-89A3-E1C9-ED28AF1C3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785" y="3435435"/>
            <a:ext cx="6362700" cy="3426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19B8B-626A-51CB-62B2-E8D85775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38" y="-3861"/>
            <a:ext cx="6000750" cy="3426426"/>
          </a:xfrm>
          <a:prstGeom prst="rect">
            <a:avLst/>
          </a:prstGeom>
        </p:spPr>
      </p:pic>
      <p:pic>
        <p:nvPicPr>
          <p:cNvPr id="3" name="Picture 2" descr="A screenshot of a report&#10;&#10;AI-generated content may be incorrect.">
            <a:extLst>
              <a:ext uri="{FF2B5EF4-FFF2-40B4-BE49-F238E27FC236}">
                <a16:creationId xmlns:a16="http://schemas.microsoft.com/office/drawing/2014/main" id="{4F99E79D-5DCC-EC96-CA88-20CA162C0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68" y="4943565"/>
            <a:ext cx="4572000" cy="15716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6B5F-CC67-5ACA-CAB4-9B95422F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5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504823-A8CA-E840-DAB2-E4049F955585}"/>
              </a:ext>
            </a:extLst>
          </p:cNvPr>
          <p:cNvSpPr/>
          <p:nvPr/>
        </p:nvSpPr>
        <p:spPr>
          <a:xfrm>
            <a:off x="1154350" y="4802605"/>
            <a:ext cx="10367210" cy="902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48CF9D-B365-CB20-E39B-E36DC6499556}"/>
              </a:ext>
            </a:extLst>
          </p:cNvPr>
          <p:cNvSpPr/>
          <p:nvPr/>
        </p:nvSpPr>
        <p:spPr>
          <a:xfrm>
            <a:off x="4792578" y="2526631"/>
            <a:ext cx="3298657" cy="20654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5A41D7-2B9A-4CF4-B61D-82E761394B73}"/>
              </a:ext>
            </a:extLst>
          </p:cNvPr>
          <p:cNvSpPr/>
          <p:nvPr/>
        </p:nvSpPr>
        <p:spPr>
          <a:xfrm>
            <a:off x="1884947" y="1323473"/>
            <a:ext cx="8913394" cy="11129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ADF2F-0883-C685-B848-EADC7BAE947D}"/>
              </a:ext>
            </a:extLst>
          </p:cNvPr>
          <p:cNvSpPr txBox="1"/>
          <p:nvPr/>
        </p:nvSpPr>
        <p:spPr>
          <a:xfrm>
            <a:off x="1022684" y="528935"/>
            <a:ext cx="10621992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Permutation Pruning Results</a:t>
            </a:r>
          </a:p>
          <a:p>
            <a:endParaRPr lang="en-US" sz="2800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The Experiment</a:t>
            </a: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Hypothesis:</a:t>
            </a:r>
            <a:r>
              <a:rPr lang="en-US">
                <a:latin typeface="Aptos Display"/>
                <a:ea typeface="+mn-lt"/>
                <a:cs typeface="+mn-lt"/>
              </a:rPr>
              <a:t> Can removing "noisy" features improve ranking?</a:t>
            </a:r>
            <a:endParaRPr lang="en-US">
              <a:latin typeface="Aptos Display"/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Action:</a:t>
            </a:r>
            <a:r>
              <a:rPr lang="en-US">
                <a:latin typeface="Aptos Display"/>
                <a:ea typeface="+mn-lt"/>
                <a:cs typeface="+mn-lt"/>
              </a:rPr>
              <a:t> Pruned the feature set down to 61 Robust Features based on permutation scores.</a:t>
            </a:r>
            <a:endParaRPr lang="en-US">
              <a:latin typeface="Aptos Display"/>
            </a:endParaRPr>
          </a:p>
          <a:p>
            <a:pPr algn="ctr"/>
            <a:endParaRPr lang="en-US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The Verdict (Test Set)</a:t>
            </a:r>
          </a:p>
          <a:p>
            <a:pPr marL="285750" indent="-285750" algn="ctr">
              <a:buFont typeface="Arial"/>
              <a:buChar char="•"/>
            </a:pPr>
            <a:r>
              <a:rPr lang="en-US" b="1" u="sng">
                <a:latin typeface="Aptos Display"/>
                <a:ea typeface="+mn-lt"/>
                <a:cs typeface="+mn-lt"/>
              </a:rPr>
              <a:t>Recall:</a:t>
            </a:r>
            <a:r>
              <a:rPr lang="en-US">
                <a:latin typeface="Aptos Display"/>
                <a:ea typeface="+mn-lt"/>
                <a:cs typeface="+mn-lt"/>
              </a:rPr>
              <a:t> 57% → </a:t>
            </a:r>
            <a:r>
              <a:rPr lang="en-US" b="1">
                <a:latin typeface="Aptos Display"/>
                <a:ea typeface="+mn-lt"/>
                <a:cs typeface="+mn-lt"/>
              </a:rPr>
              <a:t>67%</a:t>
            </a:r>
            <a:br>
              <a:rPr lang="en-US" b="1">
                <a:latin typeface="Aptos Display"/>
                <a:ea typeface="+mn-lt"/>
                <a:cs typeface="+mn-lt"/>
              </a:rPr>
            </a:br>
            <a:r>
              <a:rPr lang="en-US" b="1">
                <a:latin typeface="Aptos Display"/>
                <a:ea typeface="+mn-lt"/>
                <a:cs typeface="+mn-lt"/>
              </a:rPr>
              <a:t>(Significant Safety Boost)</a:t>
            </a:r>
            <a:endParaRPr lang="en-US">
              <a:latin typeface="Aptos Display"/>
            </a:endParaRPr>
          </a:p>
          <a:p>
            <a:pPr algn="ctr"/>
            <a:endParaRPr lang="en-US" b="1">
              <a:latin typeface="Aptos Display"/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r>
              <a:rPr lang="en-US" b="1" u="sng">
                <a:latin typeface="Aptos Display"/>
                <a:ea typeface="+mn-lt"/>
                <a:cs typeface="+mn-lt"/>
              </a:rPr>
              <a:t>F1-Score:</a:t>
            </a:r>
            <a:r>
              <a:rPr lang="en-US" u="sng">
                <a:latin typeface="Aptos Display"/>
                <a:ea typeface="+mn-lt"/>
                <a:cs typeface="+mn-lt"/>
              </a:rPr>
              <a:t> </a:t>
            </a:r>
            <a:r>
              <a:rPr lang="en-US">
                <a:latin typeface="Aptos Display"/>
                <a:ea typeface="+mn-lt"/>
                <a:cs typeface="+mn-lt"/>
              </a:rPr>
              <a:t>0.51 → 0.55</a:t>
            </a:r>
            <a:endParaRPr lang="en-US">
              <a:latin typeface="Aptos Display"/>
            </a:endParaRPr>
          </a:p>
          <a:p>
            <a:pPr algn="ctr"/>
            <a:endParaRPr lang="en-US">
              <a:latin typeface="Aptos Display"/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r>
              <a:rPr lang="en-US" b="1" u="sng"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latin typeface="Aptos Display"/>
                <a:ea typeface="+mn-lt"/>
                <a:cs typeface="+mn-lt"/>
              </a:rPr>
              <a:t> 0.46 → 0.50</a:t>
            </a:r>
            <a:endParaRPr lang="en-US">
              <a:latin typeface="Aptos Display"/>
            </a:endParaRPr>
          </a:p>
          <a:p>
            <a:pPr algn="ctr"/>
            <a:endParaRPr lang="en-US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Conclusion</a:t>
            </a:r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"Less is More"</a:t>
            </a:r>
            <a:endParaRPr lang="en-US">
              <a:latin typeface="Aptos Display"/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Removing</a:t>
            </a:r>
            <a:r>
              <a:rPr lang="en-US">
                <a:latin typeface="Aptos Display"/>
                <a:ea typeface="+mn-lt"/>
                <a:cs typeface="+mn-lt"/>
              </a:rPr>
              <a:t> statistical noise significantly </a:t>
            </a:r>
            <a:r>
              <a:rPr lang="en-US" b="1">
                <a:latin typeface="Aptos Display"/>
                <a:ea typeface="+mn-lt"/>
                <a:cs typeface="+mn-lt"/>
              </a:rPr>
              <a:t>improved</a:t>
            </a:r>
            <a:r>
              <a:rPr lang="en-US">
                <a:latin typeface="Aptos Display"/>
                <a:ea typeface="+mn-lt"/>
                <a:cs typeface="+mn-lt"/>
              </a:rPr>
              <a:t> the model's ability to rank toxic drugs correctly on unseen data.</a:t>
            </a:r>
            <a:endParaRPr lang="en-US">
              <a:latin typeface="Aptos Display"/>
            </a:endParaRPr>
          </a:p>
          <a:p>
            <a:pPr algn="l"/>
            <a:endParaRPr lang="en-US"/>
          </a:p>
        </p:txBody>
      </p:sp>
      <p:pic>
        <p:nvPicPr>
          <p:cNvPr id="2" name="Picture 1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9C8B1EEC-8E52-EABB-F341-F196FDA7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53" y="2774338"/>
            <a:ext cx="4200525" cy="1562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ADA78-F2C7-C649-976D-08CEAE01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33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4B3E6-A412-0F41-0850-6868EF1DD8B6}"/>
              </a:ext>
            </a:extLst>
          </p:cNvPr>
          <p:cNvSpPr txBox="1"/>
          <p:nvPr/>
        </p:nvSpPr>
        <p:spPr>
          <a:xfrm>
            <a:off x="560717" y="323491"/>
            <a:ext cx="60960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baseline="0">
                <a:solidFill>
                  <a:schemeClr val="tx2">
                    <a:lumMod val="90000"/>
                    <a:lumOff val="10000"/>
                  </a:schemeClr>
                </a:solidFill>
                <a:latin typeface="Aptos"/>
              </a:rPr>
              <a:t>Support Vector Classifier</a:t>
            </a:r>
            <a:endParaRPr lang="en-US" sz="3200" u="sng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0E9EB-DB81-2365-5D23-C4BFFA97F77F}"/>
              </a:ext>
            </a:extLst>
          </p:cNvPr>
          <p:cNvSpPr txBox="1"/>
          <p:nvPr/>
        </p:nvSpPr>
        <p:spPr>
          <a:xfrm>
            <a:off x="566581" y="1108191"/>
            <a:ext cx="8364746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Model Architecture &amp; Optimization</a:t>
            </a:r>
          </a:p>
          <a:p>
            <a:endParaRPr lang="en-US" sz="2800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Strategy: Non-Linear Separation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Objective:</a:t>
            </a:r>
            <a:r>
              <a:rPr lang="en-US">
                <a:latin typeface="Aptos Display"/>
                <a:ea typeface="+mn-lt"/>
                <a:cs typeface="+mn-lt"/>
              </a:rPr>
              <a:t> Capture complex chemical interactions that linear models (like Lasso) miss.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Kernel:</a:t>
            </a:r>
            <a:r>
              <a:rPr lang="en-US">
                <a:latin typeface="Aptos Display"/>
                <a:ea typeface="+mn-lt"/>
                <a:cs typeface="+mn-lt"/>
              </a:rPr>
              <a:t> </a:t>
            </a:r>
            <a:r>
              <a:rPr lang="en-US" b="1">
                <a:latin typeface="Aptos Display"/>
                <a:ea typeface="+mn-lt"/>
                <a:cs typeface="+mn-lt"/>
              </a:rPr>
              <a:t>RBF</a:t>
            </a:r>
            <a:r>
              <a:rPr lang="en-US">
                <a:latin typeface="Aptos Display"/>
                <a:ea typeface="+mn-lt"/>
                <a:cs typeface="+mn-lt"/>
              </a:rPr>
              <a:t> (Radial Basis Function).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Why?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>
                <a:latin typeface="Aptos Display"/>
                <a:ea typeface="+mn-lt"/>
                <a:cs typeface="+mn-lt"/>
              </a:rPr>
              <a:t>Projects data into infinite dimensions to find a separation hyperplane.</a:t>
            </a:r>
            <a:endParaRPr lang="en-US">
              <a:latin typeface="Aptos Display"/>
            </a:endParaRPr>
          </a:p>
          <a:p>
            <a:br>
              <a:rPr lang="en-US">
                <a:latin typeface="Aptos Display"/>
              </a:rPr>
            </a:br>
            <a:endParaRPr lang="en-US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Grid Search Results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Parameters:</a:t>
            </a:r>
            <a:r>
              <a:rPr lang="en-US">
                <a:latin typeface="Aptos Display"/>
                <a:ea typeface="+mn-lt"/>
                <a:cs typeface="+mn-lt"/>
              </a:rPr>
              <a:t> </a:t>
            </a:r>
            <a:r>
              <a:rPr lang="en-US" b="1">
                <a:latin typeface="Aptos Display"/>
                <a:ea typeface="+mn-lt"/>
                <a:cs typeface="+mn-lt"/>
              </a:rPr>
              <a:t>C</a:t>
            </a:r>
            <a:r>
              <a:rPr lang="en-US">
                <a:latin typeface="Aptos Display"/>
                <a:ea typeface="+mn-lt"/>
                <a:cs typeface="+mn-lt"/>
              </a:rPr>
              <a:t> ≈ 2.34, </a:t>
            </a:r>
            <a:r>
              <a:rPr lang="en-US" b="1">
                <a:latin typeface="Aptos Display"/>
                <a:ea typeface="+mn-lt"/>
                <a:cs typeface="+mn-lt"/>
              </a:rPr>
              <a:t>γ</a:t>
            </a:r>
            <a:r>
              <a:rPr lang="en-US">
                <a:latin typeface="Aptos Display"/>
                <a:ea typeface="+mn-lt"/>
                <a:cs typeface="+mn-lt"/>
              </a:rPr>
              <a:t> ≈ 0.017.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Metric:</a:t>
            </a:r>
            <a:r>
              <a:rPr lang="en-US">
                <a:latin typeface="Aptos Display"/>
                <a:ea typeface="+mn-lt"/>
                <a:cs typeface="+mn-lt"/>
              </a:rPr>
              <a:t> Optimized for Precision-Recall AUC due to class imbalance.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Result:</a:t>
            </a:r>
            <a:r>
              <a:rPr lang="en-US">
                <a:latin typeface="Aptos Display"/>
                <a:ea typeface="+mn-lt"/>
                <a:cs typeface="+mn-lt"/>
              </a:rPr>
              <a:t> Successfully modeled the decision boundary without overfitting (Best CV training score (PR-AUC): 0.73 vs testing score of 0.76).</a:t>
            </a:r>
            <a:endParaRPr lang="en-US">
              <a:latin typeface="Aptos Display"/>
            </a:endParaRPr>
          </a:p>
          <a:p>
            <a:pPr algn="l"/>
            <a:endParaRPr lang="en-US">
              <a:latin typeface="Aptos Display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711DD-4E0F-815C-FCCD-DAAEC4EF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3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20DB2-FC6F-0049-1BCC-0C6B05E9C597}"/>
              </a:ext>
            </a:extLst>
          </p:cNvPr>
          <p:cNvSpPr txBox="1"/>
          <p:nvPr/>
        </p:nvSpPr>
        <p:spPr>
          <a:xfrm>
            <a:off x="605101" y="345501"/>
            <a:ext cx="5327627" cy="6401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Feature Importance:</a:t>
            </a:r>
          </a:p>
          <a:p>
            <a:endParaRPr lang="en-US" sz="3600" b="1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Problem: No Coefficients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Aptos Display"/>
                <a:ea typeface="+mn-lt"/>
                <a:cs typeface="+mn-lt"/>
              </a:rPr>
              <a:t>Unlike Logistic Regression, RBF-SVC does not provide feature coefficients.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Challenge:</a:t>
            </a:r>
            <a:r>
              <a:rPr lang="en-US">
                <a:latin typeface="Aptos Display"/>
                <a:ea typeface="+mn-lt"/>
                <a:cs typeface="+mn-lt"/>
              </a:rPr>
              <a:t> We cannot mathematically see which features drive the decision directly from the model weights.</a:t>
            </a:r>
            <a:endParaRPr lang="en-US">
              <a:latin typeface="Aptos Display"/>
            </a:endParaRPr>
          </a:p>
          <a:p>
            <a:endParaRPr lang="en-US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The Solution: Permutation Importance</a:t>
            </a:r>
          </a:p>
          <a:p>
            <a:r>
              <a:rPr lang="en-US">
                <a:latin typeface="Aptos Display"/>
                <a:ea typeface="+mn-lt"/>
                <a:cs typeface="+mn-lt"/>
              </a:rPr>
              <a:t>We relied entirely on Permutation Importance to interpret the model.</a:t>
            </a:r>
            <a:endParaRPr lang="en-US">
              <a:latin typeface="Aptos Display"/>
            </a:endParaRPr>
          </a:p>
          <a:p>
            <a:endParaRPr lang="en-US">
              <a:latin typeface="Aptos Display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Top Predictor:</a:t>
            </a:r>
            <a:r>
              <a:rPr lang="en-US">
                <a:latin typeface="Aptos Display"/>
                <a:ea typeface="+mn-lt"/>
                <a:cs typeface="+mn-lt"/>
              </a:rPr>
              <a:t> </a:t>
            </a:r>
            <a:r>
              <a:rPr lang="en-US" i="1" err="1">
                <a:latin typeface="Aptos Display"/>
                <a:ea typeface="+mn-lt"/>
                <a:cs typeface="+mn-lt"/>
              </a:rPr>
              <a:t>fr_HOCCN</a:t>
            </a:r>
            <a:r>
              <a:rPr lang="en-US">
                <a:latin typeface="Aptos Display"/>
                <a:ea typeface="+mn-lt"/>
                <a:cs typeface="+mn-lt"/>
              </a:rPr>
              <a:t> (0.033).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Insight:</a:t>
            </a:r>
            <a:r>
              <a:rPr lang="en-US">
                <a:latin typeface="Aptos Display"/>
                <a:ea typeface="+mn-lt"/>
                <a:cs typeface="+mn-lt"/>
              </a:rPr>
              <a:t> This fragment is a key driver for the non-linear boundary, a finding invisible to the linear Lasso model.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Top 3 Drivers:</a:t>
            </a:r>
            <a:r>
              <a:rPr lang="en-US">
                <a:latin typeface="Aptos Display"/>
                <a:ea typeface="+mn-lt"/>
                <a:cs typeface="+mn-lt"/>
              </a:rPr>
              <a:t> </a:t>
            </a:r>
            <a:r>
              <a:rPr lang="en-US" err="1">
                <a:latin typeface="Aptos Display"/>
                <a:ea typeface="+mn-lt"/>
                <a:cs typeface="+mn-lt"/>
              </a:rPr>
              <a:t>fr_HOCCN</a:t>
            </a:r>
            <a:r>
              <a:rPr lang="en-US">
                <a:latin typeface="Aptos Display"/>
                <a:ea typeface="+mn-lt"/>
                <a:cs typeface="+mn-lt"/>
              </a:rPr>
              <a:t>, </a:t>
            </a:r>
            <a:r>
              <a:rPr lang="en-US" err="1">
                <a:latin typeface="Aptos Display"/>
                <a:ea typeface="+mn-lt"/>
                <a:cs typeface="+mn-lt"/>
              </a:rPr>
              <a:t>fr_Imine</a:t>
            </a:r>
            <a:r>
              <a:rPr lang="en-US">
                <a:latin typeface="Aptos Display"/>
                <a:ea typeface="+mn-lt"/>
                <a:cs typeface="+mn-lt"/>
              </a:rPr>
              <a:t>, </a:t>
            </a:r>
            <a:r>
              <a:rPr lang="en-US" err="1">
                <a:latin typeface="Aptos Display"/>
                <a:ea typeface="+mn-lt"/>
                <a:cs typeface="+mn-lt"/>
              </a:rPr>
              <a:t>fr_ester</a:t>
            </a:r>
            <a:r>
              <a:rPr lang="en-US">
                <a:latin typeface="Aptos Display"/>
                <a:ea typeface="+mn-lt"/>
                <a:cs typeface="+mn-lt"/>
              </a:rPr>
              <a:t>.</a:t>
            </a:r>
            <a:endParaRPr lang="en-US">
              <a:latin typeface="Aptos Display"/>
            </a:endParaRPr>
          </a:p>
          <a:p>
            <a:pPr algn="l"/>
            <a:endParaRPr lang="en-US">
              <a:latin typeface="Aptos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49F9E-170F-039B-F7D8-A0677195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225" y="-947"/>
            <a:ext cx="4605428" cy="3340939"/>
          </a:xfrm>
          <a:prstGeom prst="rect">
            <a:avLst/>
          </a:prstGeom>
        </p:spPr>
      </p:pic>
      <p:pic>
        <p:nvPicPr>
          <p:cNvPr id="3" name="Picture 2" descr="A graph with text overlay&#10;&#10;AI-generated content may be incorrect.">
            <a:extLst>
              <a:ext uri="{FF2B5EF4-FFF2-40B4-BE49-F238E27FC236}">
                <a16:creationId xmlns:a16="http://schemas.microsoft.com/office/drawing/2014/main" id="{F83EE6C5-7831-67BD-7237-C51A9EE2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99" y="3347229"/>
            <a:ext cx="4879316" cy="35134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CD1ED-D767-2B5D-63D9-0F575B72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8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8E6326-57F6-C89D-03C4-10A14BD36F96}"/>
              </a:ext>
            </a:extLst>
          </p:cNvPr>
          <p:cNvSpPr txBox="1"/>
          <p:nvPr/>
        </p:nvSpPr>
        <p:spPr>
          <a:xfrm>
            <a:off x="108122" y="103515"/>
            <a:ext cx="5723200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Threshold Tuning: </a:t>
            </a:r>
          </a:p>
          <a:p>
            <a:endParaRPr lang="en-US" sz="2800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Optimization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Goal:</a:t>
            </a:r>
            <a:r>
              <a:rPr lang="en-US">
                <a:latin typeface="Aptos Display"/>
                <a:ea typeface="+mn-lt"/>
                <a:cs typeface="+mn-lt"/>
              </a:rPr>
              <a:t> Balance Precision and Recall for safety.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Best Threshold:</a:t>
            </a:r>
            <a:r>
              <a:rPr lang="en-US">
                <a:latin typeface="Aptos Display"/>
                <a:ea typeface="+mn-lt"/>
                <a:cs typeface="+mn-lt"/>
              </a:rPr>
              <a:t> Found at ≈0.24 (Lower than default 0.50).</a:t>
            </a:r>
            <a:endParaRPr lang="en-US">
              <a:latin typeface="Aptos Display"/>
            </a:endParaRPr>
          </a:p>
          <a:p>
            <a:endParaRPr lang="en-US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Full Model Performance (Test Set)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Recall (Class 1):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>
                <a:latin typeface="Aptos Display"/>
                <a:ea typeface="+mn-lt"/>
                <a:cs typeface="+mn-lt"/>
              </a:rPr>
              <a:t> 67% (Matches best linear model).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Precision (Class 1):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>
                <a:latin typeface="Aptos Display"/>
                <a:ea typeface="+mn-lt"/>
                <a:cs typeface="+mn-lt"/>
              </a:rPr>
              <a:t> 67%.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>
                <a:latin typeface="Aptos Display"/>
                <a:ea typeface="+mn-lt"/>
                <a:cs typeface="+mn-lt"/>
              </a:rPr>
              <a:t> 0.76 (Very Strong).</a:t>
            </a:r>
            <a:endParaRPr lang="en-US">
              <a:latin typeface="Aptos Display"/>
            </a:endParaRPr>
          </a:p>
          <a:p>
            <a:endParaRPr lang="en-US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3. Takeaway</a:t>
            </a:r>
          </a:p>
          <a:p>
            <a:r>
              <a:rPr lang="en-US">
                <a:latin typeface="Aptos Display"/>
                <a:ea typeface="+mn-lt"/>
                <a:cs typeface="+mn-lt"/>
              </a:rPr>
              <a:t>The tuned Full SVC model offers the </a:t>
            </a:r>
            <a:r>
              <a:rPr lang="en-US" b="1">
                <a:latin typeface="Aptos Display"/>
                <a:ea typeface="+mn-lt"/>
                <a:cs typeface="+mn-lt"/>
              </a:rPr>
              <a:t>best balance of ranking ability</a:t>
            </a:r>
            <a:r>
              <a:rPr lang="en-US">
                <a:latin typeface="Aptos Display"/>
                <a:ea typeface="+mn-lt"/>
                <a:cs typeface="+mn-lt"/>
              </a:rPr>
              <a:t> (AUC 0.76) seen so far, significantly outperforming the Lasso model's ranking (AUC 0.46).</a:t>
            </a:r>
            <a:endParaRPr lang="en-US">
              <a:latin typeface="Aptos Display"/>
            </a:endParaRPr>
          </a:p>
          <a:p>
            <a:pPr algn="l"/>
            <a:endParaRPr lang="en-US">
              <a:latin typeface="Aptos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8AE4C5-DAD7-B8EE-9DEC-E452E60CB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-2059"/>
            <a:ext cx="6362700" cy="4476750"/>
          </a:xfrm>
          <a:prstGeom prst="rect">
            <a:avLst/>
          </a:prstGeom>
        </p:spPr>
      </p:pic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FC0418F-9120-06FE-A134-3AB9FCF4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413" y="4562217"/>
            <a:ext cx="5688228" cy="22128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811CA-C65D-EF2D-8EBD-BA4EBD6E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3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22A64B-BC58-4656-120C-3F18ED48A02E}"/>
              </a:ext>
            </a:extLst>
          </p:cNvPr>
          <p:cNvSpPr/>
          <p:nvPr/>
        </p:nvSpPr>
        <p:spPr>
          <a:xfrm>
            <a:off x="825630" y="5559260"/>
            <a:ext cx="10347157" cy="12131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F91CC-BD37-1F08-27AC-85019A7349A9}"/>
              </a:ext>
            </a:extLst>
          </p:cNvPr>
          <p:cNvSpPr/>
          <p:nvPr/>
        </p:nvSpPr>
        <p:spPr>
          <a:xfrm>
            <a:off x="2303404" y="2874837"/>
            <a:ext cx="8282937" cy="23668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EEC770-AAF7-2E51-80DF-FDB97F9DD431}"/>
              </a:ext>
            </a:extLst>
          </p:cNvPr>
          <p:cNvSpPr/>
          <p:nvPr/>
        </p:nvSpPr>
        <p:spPr>
          <a:xfrm>
            <a:off x="1896676" y="1469895"/>
            <a:ext cx="8602578" cy="10828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0E159-E08A-CE64-96D4-48B215E4D679}"/>
              </a:ext>
            </a:extLst>
          </p:cNvPr>
          <p:cNvSpPr txBox="1"/>
          <p:nvPr/>
        </p:nvSpPr>
        <p:spPr>
          <a:xfrm>
            <a:off x="736243" y="806399"/>
            <a:ext cx="10722633" cy="6309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Pruning Analysis:</a:t>
            </a:r>
          </a:p>
          <a:p>
            <a:endParaRPr lang="en-US" sz="2800" b="1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The Experiment</a:t>
            </a: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Action:</a:t>
            </a:r>
            <a:r>
              <a:rPr lang="en-US">
                <a:latin typeface="Aptos Display"/>
                <a:ea typeface="+mn-lt"/>
                <a:cs typeface="+mn-lt"/>
              </a:rPr>
              <a:t> Removed features with low permutation importance (</a:t>
            </a:r>
            <a:r>
              <a:rPr lang="en-US" b="1">
                <a:latin typeface="Aptos Display"/>
                <a:ea typeface="+mn-lt"/>
                <a:cs typeface="+mn-lt"/>
              </a:rPr>
              <a:t>Reduced to 238 features</a:t>
            </a:r>
            <a:r>
              <a:rPr lang="en-US">
                <a:latin typeface="Aptos Display"/>
                <a:ea typeface="+mn-lt"/>
                <a:cs typeface="+mn-lt"/>
              </a:rPr>
              <a:t>).</a:t>
            </a:r>
            <a:endParaRPr lang="en-US">
              <a:latin typeface="Aptos Display"/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Result:</a:t>
            </a:r>
            <a:r>
              <a:rPr lang="en-US">
                <a:latin typeface="Aptos Display"/>
                <a:ea typeface="+mn-lt"/>
                <a:cs typeface="+mn-lt"/>
              </a:rPr>
              <a:t> Performance Declined.</a:t>
            </a:r>
            <a:endParaRPr lang="en-US">
              <a:latin typeface="Aptos Display"/>
            </a:endParaRPr>
          </a:p>
          <a:p>
            <a:pPr algn="ctr"/>
            <a:endParaRPr lang="en-US">
              <a:latin typeface="Aptos Display"/>
            </a:endParaRPr>
          </a:p>
          <a:p>
            <a:pPr algn="ctr"/>
            <a:endParaRPr lang="en-US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The Comparison</a:t>
            </a:r>
          </a:p>
          <a:p>
            <a:pPr marL="285750" indent="-285750" algn="ctr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Recall:</a:t>
            </a:r>
            <a:r>
              <a:rPr lang="en-US">
                <a:latin typeface="Aptos Display"/>
                <a:ea typeface="+mn-lt"/>
                <a:cs typeface="+mn-lt"/>
              </a:rPr>
              <a:t> 67% → </a:t>
            </a:r>
            <a:r>
              <a:rPr lang="en-US" b="1">
                <a:latin typeface="Aptos Display"/>
                <a:ea typeface="+mn-lt"/>
                <a:cs typeface="+mn-lt"/>
              </a:rPr>
              <a:t>47%</a:t>
            </a:r>
            <a:endParaRPr lang="en-US" b="1">
              <a:latin typeface="Aptos Display"/>
            </a:endParaRPr>
          </a:p>
          <a:p>
            <a:pPr marL="285750" indent="-285750" algn="ctr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latin typeface="Aptos Display"/>
                <a:ea typeface="+mn-lt"/>
                <a:cs typeface="+mn-lt"/>
              </a:rPr>
              <a:t> 0.76 → </a:t>
            </a:r>
            <a:r>
              <a:rPr lang="en-US" b="1">
                <a:latin typeface="Aptos Display"/>
                <a:ea typeface="+mn-lt"/>
                <a:cs typeface="+mn-lt"/>
              </a:rPr>
              <a:t>0.73</a:t>
            </a:r>
            <a:endParaRPr lang="en-US" b="1">
              <a:latin typeface="Aptos Display"/>
            </a:endParaRPr>
          </a:p>
          <a:p>
            <a:pPr marL="285750" indent="-285750" algn="ctr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Precision:</a:t>
            </a:r>
            <a:r>
              <a:rPr lang="en-US">
                <a:latin typeface="Aptos Display"/>
                <a:ea typeface="+mn-lt"/>
                <a:cs typeface="+mn-lt"/>
              </a:rPr>
              <a:t> Rose to </a:t>
            </a:r>
            <a:r>
              <a:rPr lang="en-US" b="1">
                <a:latin typeface="Aptos Display"/>
                <a:ea typeface="+mn-lt"/>
                <a:cs typeface="+mn-lt"/>
              </a:rPr>
              <a:t>78%</a:t>
            </a:r>
            <a:r>
              <a:rPr lang="en-US">
                <a:latin typeface="Aptos Display"/>
                <a:ea typeface="+mn-lt"/>
                <a:cs typeface="+mn-lt"/>
              </a:rPr>
              <a:t>, but at the unacceptable </a:t>
            </a:r>
          </a:p>
          <a:p>
            <a:pPr marL="285750" indent="-285750" algn="ctr">
              <a:buFont typeface="Arial"/>
              <a:buChar char="•"/>
            </a:pPr>
            <a:r>
              <a:rPr lang="en-US">
                <a:latin typeface="Aptos Display"/>
                <a:ea typeface="+mn-lt"/>
                <a:cs typeface="+mn-lt"/>
              </a:rPr>
              <a:t>cost of missing toxic drugs.</a:t>
            </a:r>
            <a:endParaRPr lang="en-US">
              <a:latin typeface="Aptos Display"/>
            </a:endParaRPr>
          </a:p>
          <a:p>
            <a:pPr marL="285750" indent="-285750" algn="ctr">
              <a:buFont typeface="Arial"/>
              <a:buChar char="•"/>
            </a:pPr>
            <a:endParaRPr lang="en-US">
              <a:latin typeface="Aptos Display"/>
            </a:endParaRPr>
          </a:p>
          <a:p>
            <a:pPr algn="ctr"/>
            <a:endParaRPr lang="en-US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Conclusion</a:t>
            </a:r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"Complexity Matters"</a:t>
            </a:r>
            <a:endParaRPr lang="en-US">
              <a:latin typeface="Aptos Display"/>
            </a:endParaRPr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Aggressive pruning broke the subtle interactions between "weak" features needed to maintain the non-linear boundary.</a:t>
            </a:r>
            <a:endParaRPr lang="en-US">
              <a:latin typeface="Aptos Display"/>
            </a:endParaRPr>
          </a:p>
          <a:p>
            <a:pPr algn="l"/>
            <a:endParaRPr lang="en-US">
              <a:latin typeface="Aptos Display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1E359E-BA08-23C8-A63C-4A5103EB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3067050"/>
            <a:ext cx="3943350" cy="198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F497B-44AD-FF3C-ACF3-AD36C74B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97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1D921-EECB-D4FB-8865-EB32E90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F7815A-D8DF-622D-1B5F-2B388248722E}"/>
              </a:ext>
            </a:extLst>
          </p:cNvPr>
          <p:cNvSpPr txBox="1"/>
          <p:nvPr/>
        </p:nvSpPr>
        <p:spPr>
          <a:xfrm>
            <a:off x="7481" y="2874"/>
            <a:ext cx="5823841" cy="4639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Additional Observations: </a:t>
            </a:r>
          </a:p>
          <a:p>
            <a:endParaRPr lang="en-US" sz="2800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Performance of simplified model beyond permutation importance feature removal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Optional switch to use ONLY MACCS for model training:</a:t>
            </a:r>
            <a:r>
              <a:rPr lang="en-US">
                <a:latin typeface="Aptos Display"/>
                <a:ea typeface="+mn-lt"/>
                <a:cs typeface="+mn-lt"/>
              </a:rPr>
              <a:t> Performance was observed to improve for the SVC with RBF kernel – this seems to fall in line with an observation made by related work which noted a particularly good performance of SVC paired with MACCS predictors [8].</a:t>
            </a:r>
            <a:endParaRPr lang="en-US">
              <a:latin typeface="Aptos Display"/>
            </a:endParaRPr>
          </a:p>
          <a:p>
            <a:endParaRPr lang="en-US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Full Model Performance (Test Set)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Recall (Class 1):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 63%;</a:t>
            </a:r>
            <a:r>
              <a:rPr lang="en-US">
                <a:latin typeface="Aptos Display"/>
                <a:ea typeface="+mn-lt"/>
                <a:cs typeface="+mn-lt"/>
              </a:rPr>
              <a:t> 67% following further dimensionality reduction by way of removal of zero permutation importance features.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Precision (Class 1):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>
                <a:latin typeface="Aptos Display"/>
                <a:ea typeface="+mn-lt"/>
                <a:cs typeface="+mn-lt"/>
              </a:rPr>
              <a:t> 79%; 80% following further dimensionality reduction by way of removal of zero permutation importance features.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>
                <a:latin typeface="Aptos Display"/>
                <a:ea typeface="+mn-lt"/>
                <a:cs typeface="+mn-lt"/>
              </a:rPr>
              <a:t> 0.83 (Improved from 0.76 from training on entire dataset).</a:t>
            </a:r>
            <a:endParaRPr lang="en-US">
              <a:latin typeface="Aptos Display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b="1">
                <a:solidFill>
                  <a:schemeClr val="accent1">
                    <a:lumMod val="49000"/>
                  </a:schemeClr>
                </a:solidFill>
                <a:latin typeface="Aptos Display"/>
              </a:rPr>
              <a:t>ROC AUC:</a:t>
            </a:r>
            <a:r>
              <a:rPr lang="en-US">
                <a:solidFill>
                  <a:schemeClr val="accent1">
                    <a:lumMod val="49000"/>
                  </a:schemeClr>
                </a:solidFill>
                <a:latin typeface="Aptos Display"/>
              </a:rPr>
              <a:t> </a:t>
            </a:r>
            <a:r>
              <a:rPr lang="en-US">
                <a:latin typeface="Aptos Display"/>
              </a:rPr>
              <a:t> 0.92 (Improved from 0.88 from training on entire dataset).</a:t>
            </a:r>
          </a:p>
          <a:p>
            <a:endParaRPr lang="en-US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3. Takeaway</a:t>
            </a:r>
          </a:p>
          <a:p>
            <a:r>
              <a:rPr lang="en-US">
                <a:latin typeface="Aptos Display"/>
                <a:ea typeface="+mn-lt"/>
                <a:cs typeface="+mn-lt"/>
              </a:rPr>
              <a:t>Simplified SVC model has improved performance and capability to generalize beyond the training dataset by way of dimensionality reduction (using only MACCS – curse of dimensionality).</a:t>
            </a:r>
            <a:endParaRPr lang="en-US">
              <a:latin typeface="Aptos Display"/>
            </a:endParaRPr>
          </a:p>
          <a:p>
            <a:pPr algn="l"/>
            <a:endParaRPr lang="en-US">
              <a:latin typeface="Aptos Display"/>
            </a:endParaRP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DC62028-7580-E3F9-0A1C-F872331D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38" y="3865353"/>
            <a:ext cx="4638675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B2E4B-4914-4925-EED5-C9F741B7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29" y="284851"/>
            <a:ext cx="5097493" cy="358535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5A5B5C-004A-1E68-F874-D8875960E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29" y="4627533"/>
            <a:ext cx="4705350" cy="1657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C0743E-3153-6757-AD28-5B93F31A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8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144EC7-3D74-3EF5-431A-5E5E6482F02F}"/>
              </a:ext>
            </a:extLst>
          </p:cNvPr>
          <p:cNvSpPr txBox="1"/>
          <p:nvPr/>
        </p:nvSpPr>
        <p:spPr>
          <a:xfrm>
            <a:off x="641684" y="511342"/>
            <a:ext cx="50004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chemeClr val="tx2">
                    <a:lumMod val="90000"/>
                    <a:lumOff val="10000"/>
                  </a:schemeClr>
                </a:solidFill>
              </a:rPr>
              <a:t>Bagged tree Classifier</a:t>
            </a:r>
            <a:endParaRPr lang="en-US" sz="3200" u="sng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52B6A-CF8A-4434-9607-E0DFE85CBDA9}"/>
              </a:ext>
            </a:extLst>
          </p:cNvPr>
          <p:cNvSpPr txBox="1"/>
          <p:nvPr/>
        </p:nvSpPr>
        <p:spPr>
          <a:xfrm>
            <a:off x="638278" y="1287719"/>
            <a:ext cx="7545236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Model Architecture: Random Subspace Method</a:t>
            </a:r>
          </a:p>
          <a:p>
            <a:endParaRPr lang="en-US" sz="2800" b="1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Strategy: Diversity via Features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Algorithm:</a:t>
            </a:r>
            <a:r>
              <a:rPr lang="en-US">
                <a:latin typeface="Aptos Display"/>
                <a:ea typeface="+mn-lt"/>
                <a:cs typeface="+mn-lt"/>
              </a:rPr>
              <a:t> Bagging Classifier (Ensemble of 100 Decision Trees).</a:t>
            </a:r>
            <a:endParaRPr lang="en-US">
              <a:latin typeface="Aptos Display"/>
            </a:endParaRPr>
          </a:p>
          <a:p>
            <a:endParaRPr lang="en-US" b="1">
              <a:latin typeface="Aptos Display"/>
              <a:ea typeface="+mn-lt"/>
              <a:cs typeface="+mn-lt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  <a:ea typeface="+mn-lt"/>
                <a:cs typeface="+mn-lt"/>
              </a:rPr>
              <a:t>2. The "Switch":</a:t>
            </a:r>
            <a:endParaRPr lang="en-US">
              <a:solidFill>
                <a:schemeClr val="accent1">
                  <a:lumMod val="76000"/>
                </a:schemeClr>
              </a:solidFill>
              <a:latin typeface="Aptos Display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Aptos Display"/>
                <a:ea typeface="+mn-lt"/>
                <a:cs typeface="+mn-lt"/>
              </a:rPr>
              <a:t>We </a:t>
            </a:r>
            <a:r>
              <a:rPr lang="en-US" i="1">
                <a:latin typeface="Aptos Display"/>
                <a:ea typeface="+mn-lt"/>
                <a:cs typeface="+mn-lt"/>
              </a:rPr>
              <a:t>switched off</a:t>
            </a:r>
            <a:r>
              <a:rPr lang="en-US">
                <a:latin typeface="Aptos Display"/>
                <a:ea typeface="+mn-lt"/>
                <a:cs typeface="+mn-lt"/>
              </a:rPr>
              <a:t> Bootstrapping (</a:t>
            </a:r>
            <a:r>
              <a:rPr lang="en-US">
                <a:latin typeface="Aptos Display"/>
              </a:rPr>
              <a:t>bootstrap: False</a:t>
            </a:r>
            <a:r>
              <a:rPr lang="en-US">
                <a:latin typeface="Aptos Display"/>
                <a:ea typeface="+mn-lt"/>
                <a:cs typeface="+mn-lt"/>
              </a:rPr>
              <a:t>) to use all data rows.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Aptos Display"/>
                <a:ea typeface="+mn-lt"/>
                <a:cs typeface="+mn-lt"/>
              </a:rPr>
              <a:t>We </a:t>
            </a:r>
            <a:r>
              <a:rPr lang="en-US" i="1">
                <a:latin typeface="Aptos Display"/>
                <a:ea typeface="+mn-lt"/>
                <a:cs typeface="+mn-lt"/>
              </a:rPr>
              <a:t>switched on</a:t>
            </a:r>
            <a:r>
              <a:rPr lang="en-US">
                <a:latin typeface="Aptos Display"/>
                <a:ea typeface="+mn-lt"/>
                <a:cs typeface="+mn-lt"/>
              </a:rPr>
              <a:t> Feature Subsampling (</a:t>
            </a:r>
            <a:r>
              <a:rPr lang="en-US" err="1">
                <a:latin typeface="Aptos Display"/>
              </a:rPr>
              <a:t>max_features</a:t>
            </a:r>
            <a:r>
              <a:rPr lang="en-US">
                <a:latin typeface="Aptos Display"/>
              </a:rPr>
              <a:t>: 0.7</a:t>
            </a:r>
            <a:r>
              <a:rPr lang="en-US">
                <a:latin typeface="Aptos Display"/>
                <a:ea typeface="+mn-lt"/>
                <a:cs typeface="+mn-lt"/>
              </a:rPr>
              <a:t>).</a:t>
            </a:r>
            <a:endParaRPr lang="en-US"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Impact:</a:t>
            </a:r>
            <a:r>
              <a:rPr lang="en-US">
                <a:latin typeface="Aptos Display"/>
                <a:ea typeface="+mn-lt"/>
                <a:cs typeface="+mn-lt"/>
              </a:rPr>
              <a:t> This creates diversity by forcing trees to look at different "Random Subspaces" of chemistry rather than just resampling data rows.</a:t>
            </a:r>
            <a:endParaRPr lang="en-US">
              <a:latin typeface="Aptos Display"/>
            </a:endParaRPr>
          </a:p>
          <a:p>
            <a:pPr algn="l"/>
            <a:endParaRPr lang="en-US">
              <a:latin typeface="Aptos Display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1FC7E0-6D18-2418-B1A6-5FEF3C8E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14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62C38-611A-F0C2-EE30-2EADF936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902E1C-ED2C-B9AA-4E46-47F35AC8E3EB}"/>
              </a:ext>
            </a:extLst>
          </p:cNvPr>
          <p:cNvSpPr txBox="1"/>
          <p:nvPr/>
        </p:nvSpPr>
        <p:spPr>
          <a:xfrm>
            <a:off x="641684" y="511342"/>
            <a:ext cx="5111384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Feature Importance: </a:t>
            </a:r>
          </a:p>
          <a:p>
            <a:endParaRPr lang="en-US" sz="2000" b="1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Model-Specific (MDI)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Metric:</a:t>
            </a:r>
            <a:r>
              <a:rPr lang="en-US">
                <a:latin typeface="Aptos Display"/>
                <a:ea typeface="+mn-lt"/>
                <a:cs typeface="+mn-lt"/>
              </a:rPr>
              <a:t> Mean Decrease Impurity (Training).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Top Feature:</a:t>
            </a:r>
            <a:r>
              <a:rPr lang="en-US">
                <a:latin typeface="Aptos Display"/>
                <a:ea typeface="+mn-lt"/>
                <a:cs typeface="+mn-lt"/>
              </a:rPr>
              <a:t> </a:t>
            </a:r>
            <a:r>
              <a:rPr lang="en-US" i="1">
                <a:latin typeface="Aptos Display"/>
                <a:ea typeface="+mn-lt"/>
                <a:cs typeface="+mn-lt"/>
              </a:rPr>
              <a:t>PEOE_VSA8</a:t>
            </a:r>
            <a:r>
              <a:rPr lang="en-US">
                <a:latin typeface="Aptos Display"/>
                <a:ea typeface="+mn-lt"/>
                <a:cs typeface="+mn-lt"/>
              </a:rPr>
              <a:t>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r>
              <a:rPr lang="en-US" b="1">
                <a:latin typeface="Aptos Display"/>
                <a:ea typeface="+mn-lt"/>
                <a:cs typeface="+mn-lt"/>
              </a:rPr>
              <a:t>Insight:</a:t>
            </a:r>
            <a:r>
              <a:rPr lang="en-US">
                <a:latin typeface="Aptos Display"/>
                <a:ea typeface="+mn-lt"/>
                <a:cs typeface="+mn-lt"/>
              </a:rPr>
              <a:t> Measures which features structurally reduce entropy in the trees. Good for "memorizing" training data.</a:t>
            </a:r>
            <a:endParaRPr lang="en-US"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Model-Agnostic (Permutation)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Metric:</a:t>
            </a:r>
            <a:r>
              <a:rPr lang="en-US">
                <a:latin typeface="Aptos Display"/>
                <a:ea typeface="+mn-lt"/>
                <a:cs typeface="+mn-lt"/>
              </a:rPr>
              <a:t> Permutation Importance (Test).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Top Feature:</a:t>
            </a:r>
            <a:r>
              <a:rPr lang="en-US">
                <a:latin typeface="Aptos Display"/>
                <a:ea typeface="+mn-lt"/>
                <a:cs typeface="+mn-lt"/>
              </a:rPr>
              <a:t> </a:t>
            </a:r>
            <a:r>
              <a:rPr lang="en-US" i="1">
                <a:latin typeface="Aptos Display"/>
                <a:ea typeface="+mn-lt"/>
                <a:cs typeface="+mn-lt"/>
              </a:rPr>
              <a:t>MACCS_153</a:t>
            </a:r>
            <a:r>
              <a:rPr lang="en-US">
                <a:latin typeface="Aptos Display"/>
                <a:ea typeface="+mn-lt"/>
                <a:cs typeface="+mn-lt"/>
              </a:rPr>
              <a:t>.</a:t>
            </a: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r>
              <a:rPr lang="en-US" b="1">
                <a:latin typeface="Aptos Display"/>
                <a:ea typeface="+mn-lt"/>
                <a:cs typeface="+mn-lt"/>
              </a:rPr>
              <a:t>Insight:</a:t>
            </a:r>
            <a:r>
              <a:rPr lang="en-US">
                <a:latin typeface="Aptos Display"/>
                <a:ea typeface="+mn-lt"/>
                <a:cs typeface="+mn-lt"/>
              </a:rPr>
              <a:t> Measures actual predictive power. The difference proves that while trees </a:t>
            </a:r>
            <a:r>
              <a:rPr lang="en-US" i="1">
                <a:latin typeface="Aptos Display"/>
                <a:ea typeface="+mn-lt"/>
                <a:cs typeface="+mn-lt"/>
              </a:rPr>
              <a:t>used</a:t>
            </a:r>
            <a:r>
              <a:rPr lang="en-US">
                <a:latin typeface="Aptos Display"/>
                <a:ea typeface="+mn-lt"/>
                <a:cs typeface="+mn-lt"/>
              </a:rPr>
              <a:t> PEOE to build structure, they </a:t>
            </a:r>
            <a:r>
              <a:rPr lang="en-US" i="1">
                <a:latin typeface="Aptos Display"/>
                <a:ea typeface="+mn-lt"/>
                <a:cs typeface="+mn-lt"/>
              </a:rPr>
              <a:t>relied</a:t>
            </a:r>
            <a:r>
              <a:rPr lang="en-US">
                <a:latin typeface="Aptos Display"/>
                <a:ea typeface="+mn-lt"/>
                <a:cs typeface="+mn-lt"/>
              </a:rPr>
              <a:t> on MACCS to generalize.</a:t>
            </a:r>
            <a:endParaRPr lang="en-US">
              <a:latin typeface="Aptos Display"/>
            </a:endParaRPr>
          </a:p>
          <a:p>
            <a:endParaRPr lang="en-US" b="1">
              <a:latin typeface="Aptos Display"/>
            </a:endParaRPr>
          </a:p>
        </p:txBody>
      </p:sp>
      <p:pic>
        <p:nvPicPr>
          <p:cNvPr id="2" name="Picture 1" descr="A graph with blue and green rectangles&#10;&#10;AI-generated content may be incorrect.">
            <a:extLst>
              <a:ext uri="{FF2B5EF4-FFF2-40B4-BE49-F238E27FC236}">
                <a16:creationId xmlns:a16="http://schemas.microsoft.com/office/drawing/2014/main" id="{448C1BFC-DF09-0E8C-3FD1-D3B2CFC5D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09" y="-3861"/>
            <a:ext cx="6114278" cy="3066021"/>
          </a:xfrm>
          <a:prstGeom prst="rect">
            <a:avLst/>
          </a:prstGeom>
        </p:spPr>
      </p:pic>
      <p:pic>
        <p:nvPicPr>
          <p:cNvPr id="3" name="Picture 2" descr="A graph with blue and green rectangles&#10;&#10;AI-generated content may be incorrect.">
            <a:extLst>
              <a:ext uri="{FF2B5EF4-FFF2-40B4-BE49-F238E27FC236}">
                <a16:creationId xmlns:a16="http://schemas.microsoft.com/office/drawing/2014/main" id="{19183194-C8EE-0159-2F5C-03ACCE2C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54" y="3054436"/>
            <a:ext cx="6099088" cy="38074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3829A-741E-367F-ED28-EF30B7E7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5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75F15-5D0D-21D9-06A2-926738B4CC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D66D1-E477-96ED-7E7A-85E057E5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Data Source &amp; 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73A8-0511-10AB-2CEA-152FDEE5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ptos Display"/>
              </a:rPr>
              <a:t>UCI Machine Learning Repository</a:t>
            </a:r>
          </a:p>
          <a:p>
            <a:r>
              <a:rPr lang="en-US" sz="1600"/>
              <a:t>Dataset Name: </a:t>
            </a:r>
            <a:r>
              <a:rPr lang="en-US" sz="1600">
                <a:hlinkClick r:id="rId3"/>
              </a:rPr>
              <a:t>Drug-Induced Autoimmunity Prediction</a:t>
            </a:r>
          </a:p>
          <a:p>
            <a:endParaRPr lang="en-US" sz="1600"/>
          </a:p>
          <a:p>
            <a:pPr marL="0" indent="0">
              <a:buNone/>
            </a:pPr>
            <a:r>
              <a:rPr lang="en-US" b="1">
                <a:latin typeface="Aptos Display"/>
                <a:ea typeface="+mn-lt"/>
                <a:cs typeface="+mn-lt"/>
              </a:rPr>
              <a:t>Data Representation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Features were generated using </a:t>
            </a:r>
            <a:r>
              <a:rPr lang="en-US" sz="1600" err="1">
                <a:ea typeface="+mn-lt"/>
                <a:cs typeface="+mn-lt"/>
              </a:rPr>
              <a:t>RDKit</a:t>
            </a:r>
            <a:r>
              <a:rPr lang="en-US" sz="1600">
                <a:ea typeface="+mn-lt"/>
                <a:cs typeface="+mn-lt"/>
              </a:rPr>
              <a:t>, an open-source cheminformatics library. The data contains numerical molecular descriptors describing:</a:t>
            </a:r>
          </a:p>
          <a:p>
            <a:pPr marL="0" indent="0">
              <a:buNone/>
            </a:pPr>
            <a:endParaRPr lang="en-US" sz="1600">
              <a:ea typeface="+mn-lt"/>
              <a:cs typeface="+mn-lt"/>
            </a:endParaRPr>
          </a:p>
          <a:p>
            <a:pPr marL="285750" indent="-285750"/>
            <a:r>
              <a:rPr lang="en-US" sz="1600">
                <a:ea typeface="+mn-lt"/>
                <a:cs typeface="+mn-lt"/>
              </a:rPr>
              <a:t>Structural characteristics</a:t>
            </a:r>
          </a:p>
          <a:p>
            <a:pPr marL="285750" indent="-285750"/>
            <a:r>
              <a:rPr lang="en-US" sz="1600">
                <a:ea typeface="+mn-lt"/>
                <a:cs typeface="+mn-lt"/>
              </a:rPr>
              <a:t>Physicochemical properties</a:t>
            </a:r>
          </a:p>
          <a:p>
            <a:pPr marL="285750" indent="-285750"/>
            <a:r>
              <a:rPr lang="en-US" sz="1600">
                <a:ea typeface="+mn-lt"/>
                <a:cs typeface="+mn-lt"/>
              </a:rPr>
              <a:t>SMILES strings (compact chemical structure)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399A4-CFB0-2E73-D0E0-1071EE5A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0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A585E-BF58-C2AF-1C93-79DE066E5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EE69BF-D6B7-2BF1-BD28-67CD3D6434BF}"/>
              </a:ext>
            </a:extLst>
          </p:cNvPr>
          <p:cNvSpPr txBox="1"/>
          <p:nvPr/>
        </p:nvSpPr>
        <p:spPr>
          <a:xfrm>
            <a:off x="641684" y="511342"/>
            <a:ext cx="6038141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Threshold</a:t>
            </a:r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  <a:ea typeface="+mn-lt"/>
                <a:cs typeface="+mn-lt"/>
              </a:rPr>
              <a:t> Tuning </a:t>
            </a:r>
            <a:endParaRPr lang="en-US" sz="2800" b="1">
              <a:solidFill>
                <a:schemeClr val="tx2">
                  <a:lumMod val="76000"/>
                  <a:lumOff val="24000"/>
                </a:schemeClr>
              </a:solidFill>
              <a:latin typeface="Aptos Display"/>
            </a:endParaRPr>
          </a:p>
          <a:p>
            <a:endParaRPr lang="en-US" sz="2800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Optimization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Goal:</a:t>
            </a:r>
            <a:r>
              <a:rPr lang="en-US">
                <a:latin typeface="Aptos Display"/>
                <a:ea typeface="+mn-lt"/>
                <a:cs typeface="+mn-lt"/>
              </a:rPr>
              <a:t> Maximize F1-Score for minority class.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Best Threshold:</a:t>
            </a:r>
            <a:r>
              <a:rPr lang="en-US">
                <a:latin typeface="Aptos Display"/>
                <a:ea typeface="+mn-lt"/>
                <a:cs typeface="+mn-lt"/>
              </a:rPr>
              <a:t> ≈ 0.37.</a:t>
            </a:r>
            <a:endParaRPr lang="en-US"/>
          </a:p>
          <a:p>
            <a:endParaRPr lang="en-US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Full Model Performance (Test Set)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Precision (Class 1):</a:t>
            </a:r>
            <a:r>
              <a:rPr lang="en-US">
                <a:latin typeface="Aptos Display"/>
                <a:ea typeface="+mn-lt"/>
                <a:cs typeface="+mn-lt"/>
              </a:rPr>
              <a:t>  75%.</a:t>
            </a:r>
            <a:endParaRPr lang="en-US"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Recall (Class 1):</a:t>
            </a:r>
            <a:r>
              <a:rPr lang="en-US">
                <a:latin typeface="Aptos Display"/>
                <a:ea typeface="+mn-lt"/>
                <a:cs typeface="+mn-lt"/>
              </a:rPr>
              <a:t>  60%.</a:t>
            </a:r>
            <a:endParaRPr lang="en-US"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latin typeface="Aptos Display"/>
                <a:ea typeface="+mn-lt"/>
                <a:cs typeface="+mn-lt"/>
              </a:rPr>
              <a:t>  0.754.</a:t>
            </a:r>
          </a:p>
          <a:p>
            <a:endParaRPr lang="en-US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3. Takeaway</a:t>
            </a:r>
          </a:p>
          <a:p>
            <a:r>
              <a:rPr lang="en-US">
                <a:latin typeface="Aptos Display"/>
                <a:ea typeface="+mn-lt"/>
                <a:cs typeface="+mn-lt"/>
              </a:rPr>
              <a:t>Even before pruning, this ensemble matched the SVC's ranking power, proving that 100 simple trees can rival one complex SVM.</a:t>
            </a:r>
          </a:p>
          <a:p>
            <a:endParaRPr lang="en-US" b="1">
              <a:latin typeface="Aptos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1E78E-A051-7A8F-1C5A-EAA1FB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460" y="2982354"/>
            <a:ext cx="5508025" cy="3879507"/>
          </a:xfrm>
          <a:prstGeom prst="rect">
            <a:avLst/>
          </a:prstGeom>
        </p:spPr>
      </p:pic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6CA4E16E-48B7-CD9F-44E8-6209E9AD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111" y="-3861"/>
            <a:ext cx="6000750" cy="29836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18DC3-D00E-2163-CA5A-C5723F84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21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052B-40E1-E59B-DE03-FDE5B5C6A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E34E88-7BEE-11E4-71A3-D0EA1744B21C}"/>
              </a:ext>
            </a:extLst>
          </p:cNvPr>
          <p:cNvSpPr/>
          <p:nvPr/>
        </p:nvSpPr>
        <p:spPr>
          <a:xfrm>
            <a:off x="953824" y="5027724"/>
            <a:ext cx="10487526" cy="952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FCF19D-7349-C50E-A8CE-806057EC549D}"/>
              </a:ext>
            </a:extLst>
          </p:cNvPr>
          <p:cNvSpPr/>
          <p:nvPr/>
        </p:nvSpPr>
        <p:spPr>
          <a:xfrm>
            <a:off x="4672263" y="2717131"/>
            <a:ext cx="3220528" cy="18206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F6855B-5194-3FA7-589B-A2AAAB408663}"/>
              </a:ext>
            </a:extLst>
          </p:cNvPr>
          <p:cNvSpPr/>
          <p:nvPr/>
        </p:nvSpPr>
        <p:spPr>
          <a:xfrm>
            <a:off x="2666999" y="1333500"/>
            <a:ext cx="6908131" cy="1032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A9F2C-D03E-F13B-1FD0-286AA956D4B5}"/>
              </a:ext>
            </a:extLst>
          </p:cNvPr>
          <p:cNvSpPr txBox="1"/>
          <p:nvPr/>
        </p:nvSpPr>
        <p:spPr>
          <a:xfrm>
            <a:off x="785458" y="482588"/>
            <a:ext cx="11010180" cy="6093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Pruning Analysis </a:t>
            </a:r>
          </a:p>
          <a:p>
            <a:endParaRPr lang="en-US" sz="2800" b="1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The Experiment</a:t>
            </a: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Action:</a:t>
            </a:r>
            <a:r>
              <a:rPr lang="en-US">
                <a:latin typeface="Aptos Display"/>
                <a:ea typeface="+mn-lt"/>
                <a:cs typeface="+mn-lt"/>
              </a:rPr>
              <a:t> Removed features with non-positive permutation importance.</a:t>
            </a: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Result:</a:t>
            </a:r>
            <a:r>
              <a:rPr lang="en-US">
                <a:latin typeface="Aptos Display"/>
                <a:ea typeface="+mn-lt"/>
                <a:cs typeface="+mn-lt"/>
              </a:rPr>
              <a:t> Massive Improvement.</a:t>
            </a:r>
          </a:p>
          <a:p>
            <a:pPr algn="ctr"/>
            <a:endParaRPr lang="en-US">
              <a:latin typeface="Aptos Display"/>
            </a:endParaRPr>
          </a:p>
          <a:p>
            <a:pPr algn="ctr"/>
            <a:endParaRPr lang="en-US" sz="2000" b="1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The Verdict (Test Set)</a:t>
            </a: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Precision:</a:t>
            </a:r>
            <a:r>
              <a:rPr lang="en-US">
                <a:latin typeface="Aptos Display"/>
                <a:ea typeface="+mn-lt"/>
                <a:cs typeface="+mn-lt"/>
              </a:rPr>
              <a:t> 75% → </a:t>
            </a:r>
            <a:r>
              <a:rPr lang="en-US" b="1">
                <a:latin typeface="Aptos Display"/>
                <a:ea typeface="+mn-lt"/>
                <a:cs typeface="+mn-lt"/>
              </a:rPr>
              <a:t>78%</a:t>
            </a:r>
            <a:endParaRPr lang="en-US">
              <a:latin typeface="Aptos Display"/>
            </a:endParaRPr>
          </a:p>
          <a:p>
            <a:pPr algn="ctr"/>
            <a:endParaRPr lang="en-US" b="1">
              <a:latin typeface="Aptos Display"/>
              <a:ea typeface="+mn-lt"/>
              <a:cs typeface="+mn-lt"/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Recall:</a:t>
            </a:r>
            <a:r>
              <a:rPr lang="en-US">
                <a:latin typeface="Aptos Display"/>
                <a:ea typeface="+mn-lt"/>
                <a:cs typeface="+mn-lt"/>
              </a:rPr>
              <a:t> Held steady at 60%</a:t>
            </a:r>
            <a:endParaRPr lang="en-US">
              <a:latin typeface="Aptos Display"/>
            </a:endParaRPr>
          </a:p>
          <a:p>
            <a:pPr algn="ctr"/>
            <a:endParaRPr lang="en-US">
              <a:latin typeface="Aptos Display"/>
              <a:ea typeface="+mn-lt"/>
              <a:cs typeface="+mn-lt"/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latin typeface="Aptos Display"/>
                <a:ea typeface="+mn-lt"/>
                <a:cs typeface="+mn-lt"/>
              </a:rPr>
              <a:t> 0.75 → </a:t>
            </a:r>
            <a:r>
              <a:rPr lang="en-US" b="1">
                <a:latin typeface="Aptos Display"/>
                <a:ea typeface="+mn-lt"/>
                <a:cs typeface="+mn-lt"/>
              </a:rPr>
              <a:t>0.814</a:t>
            </a:r>
            <a:endParaRPr lang="en-US">
              <a:latin typeface="Aptos Display"/>
            </a:endParaRPr>
          </a:p>
          <a:p>
            <a:pPr algn="ctr"/>
            <a:endParaRPr lang="en-US" b="1">
              <a:latin typeface="Aptos Display"/>
            </a:endParaRPr>
          </a:p>
          <a:p>
            <a:pPr algn="ctr"/>
            <a:endParaRPr lang="en-US" sz="2000" b="1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Conclusion</a:t>
            </a:r>
            <a:endParaRPr lang="en-US" sz="2000" u="sng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"Cleaner Consensus"</a:t>
            </a:r>
            <a:endParaRPr lang="en-US">
              <a:latin typeface="Aptos Display"/>
            </a:endParaRPr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Since we selected PR AUC as our hyperparameter metric, this jump (0.75 to 0.81) validates the pruning switch.</a:t>
            </a:r>
          </a:p>
          <a:p>
            <a:endParaRPr lang="en-US" b="1">
              <a:latin typeface="Aptos Display"/>
              <a:ea typeface="+mn-lt"/>
              <a:cs typeface="+mn-lt"/>
            </a:endParaRPr>
          </a:p>
          <a:p>
            <a:endParaRPr lang="en-US" b="1">
              <a:latin typeface="Aptos Display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0288F9-583C-AE6F-7F3C-DF26F8C4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2576513"/>
            <a:ext cx="4505325" cy="2257425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81878BD-5B93-B5E5-EEE9-A60316E6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13" y="2462213"/>
            <a:ext cx="4200525" cy="23717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02836D-371E-4E52-69C0-187E2515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22FB-FE47-79FC-18CA-7D3C7FBBD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FF2F1-4A30-EFC7-BE38-663CF70D5CC0}"/>
              </a:ext>
            </a:extLst>
          </p:cNvPr>
          <p:cNvSpPr txBox="1"/>
          <p:nvPr/>
        </p:nvSpPr>
        <p:spPr>
          <a:xfrm>
            <a:off x="641684" y="511342"/>
            <a:ext cx="50004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chemeClr val="tx2">
                    <a:lumMod val="90000"/>
                    <a:lumOff val="10000"/>
                  </a:schemeClr>
                </a:solidFill>
              </a:rPr>
              <a:t>Random Forest</a:t>
            </a:r>
            <a:endParaRPr lang="en-US" sz="3200" u="sng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EA90C-01EA-6716-1D2E-D1148512F044}"/>
              </a:ext>
            </a:extLst>
          </p:cNvPr>
          <p:cNvSpPr txBox="1"/>
          <p:nvPr/>
        </p:nvSpPr>
        <p:spPr>
          <a:xfrm>
            <a:off x="638278" y="1287719"/>
            <a:ext cx="7545236" cy="5416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104963"/>
                </a:solidFill>
                <a:latin typeface="Aptos Display"/>
              </a:rPr>
              <a:t>Model Architecture &amp; Configuration</a:t>
            </a:r>
            <a:endParaRPr lang="en-US"/>
          </a:p>
          <a:p>
            <a:endParaRPr lang="en-US" sz="2800" b="1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Strategy: Refined Ensemble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Algorithm:</a:t>
            </a:r>
            <a:r>
              <a:rPr lang="en-US">
                <a:latin typeface="Aptos Display"/>
                <a:ea typeface="+mn-lt"/>
                <a:cs typeface="+mn-lt"/>
              </a:rPr>
              <a:t> 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Random Forest (Entropy-based).</a:t>
            </a: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Key Difference: 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Unlike Bagged Trees, Random Forest injects randomness by selecting only a square root (n) subset of features at every node split.</a:t>
            </a: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Best Parameters: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Criterion: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 Entropy, </a:t>
            </a: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Max Depth: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 10, </a:t>
            </a: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Estimators: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 100.</a:t>
            </a: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  <a:ea typeface="+mn-lt"/>
                <a:cs typeface="+mn-lt"/>
              </a:rPr>
              <a:t>2. </a:t>
            </a:r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Performance Baseline (Test Set)</a:t>
            </a:r>
            <a:endParaRPr lang="en-US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Precision:</a:t>
            </a:r>
            <a:r>
              <a:rPr lang="en-US">
                <a:latin typeface="Aptos Display"/>
                <a:ea typeface="+mn-lt"/>
                <a:cs typeface="+mn-lt"/>
              </a:rPr>
              <a:t> 67% | </a:t>
            </a:r>
            <a:r>
              <a:rPr lang="en-US" b="1">
                <a:latin typeface="Aptos Display"/>
                <a:ea typeface="+mn-lt"/>
                <a:cs typeface="+mn-lt"/>
              </a:rPr>
              <a:t>Recall:</a:t>
            </a:r>
            <a:r>
              <a:rPr lang="en-US">
                <a:latin typeface="Aptos Display"/>
                <a:ea typeface="+mn-lt"/>
                <a:cs typeface="+mn-lt"/>
              </a:rPr>
              <a:t> 67%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latin typeface="Aptos Display"/>
                <a:ea typeface="+mn-lt"/>
                <a:cs typeface="+mn-lt"/>
              </a:rPr>
              <a:t> 0.764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Insight:</a:t>
            </a:r>
            <a:r>
              <a:rPr lang="en-US">
                <a:latin typeface="Aptos Display"/>
                <a:ea typeface="+mn-lt"/>
                <a:cs typeface="+mn-lt"/>
              </a:rPr>
              <a:t> Matches Bagged Tree and SVC models out-of-the-box, demonstrating high stability without complex tuning.</a:t>
            </a:r>
            <a:endParaRPr lang="en-US"/>
          </a:p>
          <a:p>
            <a:endParaRPr lang="en-US" b="1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pPr algn="l"/>
            <a:endParaRPr lang="en-US">
              <a:latin typeface="Aptos Display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CE6C3E-05A4-DBB9-357E-0E644484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81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94381-125F-9D87-0A99-AE1D9697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CC5FBD-ED7B-42B3-DF75-9A6C475FC22B}"/>
              </a:ext>
            </a:extLst>
          </p:cNvPr>
          <p:cNvSpPr txBox="1"/>
          <p:nvPr/>
        </p:nvSpPr>
        <p:spPr>
          <a:xfrm>
            <a:off x="641684" y="511342"/>
            <a:ext cx="5111384" cy="60252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sz="2800" b="1" dirty="0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Feature Importance: </a:t>
            </a:r>
          </a:p>
          <a:p>
            <a:endParaRPr lang="en-US" sz="2000" b="1">
              <a:latin typeface="Aptos Display"/>
            </a:endParaRPr>
          </a:p>
          <a:p>
            <a:r>
              <a:rPr lang="en-US" sz="2000" b="1" dirty="0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Internal Metric (Gini/Entropy)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latin typeface="Aptos Display"/>
                <a:ea typeface="+mn-lt"/>
                <a:cs typeface="+mn-lt"/>
              </a:rPr>
              <a:t>Top Feature: </a:t>
            </a:r>
            <a:r>
              <a:rPr lang="en-US" i="1" dirty="0">
                <a:latin typeface="Aptos Display"/>
                <a:ea typeface="+mn-lt"/>
                <a:cs typeface="+mn-lt"/>
              </a:rPr>
              <a:t>MACCS_156.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latin typeface="Aptos Display"/>
                <a:ea typeface="+mn-lt"/>
                <a:cs typeface="+mn-lt"/>
              </a:rPr>
              <a:t>Insight: </a:t>
            </a:r>
            <a:r>
              <a:rPr lang="en-US" dirty="0">
                <a:latin typeface="Aptos Display"/>
                <a:ea typeface="+mn-lt"/>
                <a:cs typeface="+mn-lt"/>
              </a:rPr>
              <a:t>This feature reduces entropy the most during training splits.</a:t>
            </a:r>
            <a:endParaRPr lang="en-US" dirty="0">
              <a:latin typeface="Aptos Display"/>
            </a:endParaRPr>
          </a:p>
          <a:p>
            <a:endParaRPr lang="en-US" sz="2000" b="1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r>
              <a:rPr lang="en-US" sz="2000" b="1" dirty="0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Permutation Importance (Test Set)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Top Feature: SlogP_VSA10 (Solubility descriptor).</a:t>
            </a:r>
            <a:endParaRPr lang="en-US" dirty="0">
              <a:solidFill>
                <a:srgbClr val="000000"/>
              </a:solidFill>
              <a:latin typeface="Aptos Display"/>
            </a:endParaRPr>
          </a:p>
          <a:p>
            <a:pPr lvl="1"/>
            <a:endParaRPr lang="en-US">
              <a:latin typeface="Aptos Display"/>
              <a:ea typeface="+mn-lt"/>
              <a:cs typeface="+mn-lt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The Disconnect</a:t>
            </a: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i="1" dirty="0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MACCS_156</a:t>
            </a:r>
            <a:r>
              <a:rPr lang="en-US" dirty="0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was #1 in training but didn't make the top 5 in Test Permutation.</a:t>
            </a:r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r>
              <a:rPr lang="en-US" b="1" dirty="0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Takeaway:</a:t>
            </a:r>
            <a:r>
              <a:rPr lang="en-US" dirty="0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Relying on default importance scores (MDI importance) can be misleading </a:t>
            </a:r>
            <a:r>
              <a:rPr lang="en-US" dirty="0" err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expecially</a:t>
            </a:r>
            <a:r>
              <a:rPr lang="en-US" dirty="0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 if a dataset includes features with many unique values alongside other features with fewer unique values (entropy bias). Permutation Importance revealed Solubility as the true driver for new drugs.</a:t>
            </a:r>
            <a:endParaRPr lang="en-US" dirty="0"/>
          </a:p>
          <a:p>
            <a:endParaRPr lang="en-US" b="1">
              <a:latin typeface="Aptos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E1E91-6832-B082-647A-943E914F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778" y="-3861"/>
            <a:ext cx="6087762" cy="3611778"/>
          </a:xfrm>
          <a:prstGeom prst="rect">
            <a:avLst/>
          </a:prstGeom>
        </p:spPr>
      </p:pic>
      <p:pic>
        <p:nvPicPr>
          <p:cNvPr id="5" name="Picture 4" descr="A graph with blue and green squares&#10;&#10;AI-generated content may be incorrect.">
            <a:extLst>
              <a:ext uri="{FF2B5EF4-FFF2-40B4-BE49-F238E27FC236}">
                <a16:creationId xmlns:a16="http://schemas.microsoft.com/office/drawing/2014/main" id="{9EB8467D-FA9E-66E7-0B2E-E6A0555E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66" y="3589894"/>
            <a:ext cx="5766744" cy="32719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964B75-DE58-4068-FEBB-2B431ADA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7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6672C-F663-6008-6092-C7DBDD34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A6DE4A-6EB8-4C1A-5556-B9D9EB49DC21}"/>
              </a:ext>
            </a:extLst>
          </p:cNvPr>
          <p:cNvSpPr txBox="1"/>
          <p:nvPr/>
        </p:nvSpPr>
        <p:spPr>
          <a:xfrm>
            <a:off x="641684" y="511342"/>
            <a:ext cx="5111384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205C96"/>
                </a:solidFill>
                <a:latin typeface="Aptos Display"/>
              </a:rPr>
              <a:t>Threshold Tuning</a:t>
            </a:r>
            <a:endParaRPr lang="en-US"/>
          </a:p>
          <a:p>
            <a:endParaRPr lang="en-US" sz="2800" b="1">
              <a:solidFill>
                <a:srgbClr val="205C96"/>
              </a:solidFill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The Optimization</a:t>
            </a:r>
            <a:endParaRPr lang="en-US">
              <a:solidFill>
                <a:schemeClr val="accent1">
                  <a:lumMod val="76000"/>
                </a:schemeClr>
              </a:solidFill>
            </a:endParaRPr>
          </a:p>
          <a:p>
            <a:endParaRPr lang="en-US" sz="2000">
              <a:solidFill>
                <a:schemeClr val="accent1">
                  <a:lumMod val="76000"/>
                </a:schemeClr>
              </a:solidFill>
              <a:latin typeface="Aptos Display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Best Threshold: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Found at ≈0.32.</a:t>
            </a:r>
            <a:endParaRPr lang="en-US">
              <a:latin typeface="Aptos Display"/>
            </a:endParaRPr>
          </a:p>
          <a:p>
            <a:pPr marL="342900" indent="-34290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Result: 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Achieved a perfect balance.</a:t>
            </a:r>
            <a:endParaRPr lang="en-US">
              <a:latin typeface="Aptos Display"/>
            </a:endParaRPr>
          </a:p>
          <a:p>
            <a:pPr marL="342900" indent="-34290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Precision: 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67%</a:t>
            </a:r>
            <a:endParaRPr lang="en-US">
              <a:latin typeface="Aptos Display"/>
            </a:endParaRPr>
          </a:p>
          <a:p>
            <a:pPr marL="800100" lvl="1" indent="-342900">
              <a:buFont typeface="Courier New"/>
              <a:buChar char="o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Recall: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67%</a:t>
            </a:r>
            <a:endParaRPr lang="en-US">
              <a:latin typeface="Aptos Display"/>
            </a:endParaRPr>
          </a:p>
          <a:p>
            <a:pPr marL="800100" lvl="1" indent="-342900">
              <a:buFont typeface="Courier New"/>
              <a:buChar char="o"/>
            </a:pPr>
            <a:endParaRPr lang="en-US" b="1">
              <a:solidFill>
                <a:srgbClr val="000000"/>
              </a:solidFill>
              <a:latin typeface="Aptos Display"/>
            </a:endParaRPr>
          </a:p>
          <a:p>
            <a:endParaRPr lang="en-US" b="1">
              <a:latin typeface="Aptos Display"/>
            </a:endParaRPr>
          </a:p>
          <a:p>
            <a:endParaRPr lang="en-US" sz="2000" b="1">
              <a:latin typeface="Aptos Display"/>
              <a:ea typeface="+mn-lt"/>
              <a:cs typeface="+mn-lt"/>
            </a:endParaRPr>
          </a:p>
          <a:p>
            <a:endParaRPr lang="en-US">
              <a:latin typeface="Aptos Display"/>
            </a:endParaRPr>
          </a:p>
          <a:p>
            <a:endParaRPr lang="en-US" b="1">
              <a:latin typeface="Aptos Display"/>
            </a:endParaRPr>
          </a:p>
        </p:txBody>
      </p:sp>
      <p:pic>
        <p:nvPicPr>
          <p:cNvPr id="3" name="Picture 2" descr="A graph with a line and orange dots&#10;&#10;AI-generated content may be incorrect.">
            <a:extLst>
              <a:ext uri="{FF2B5EF4-FFF2-40B4-BE49-F238E27FC236}">
                <a16:creationId xmlns:a16="http://schemas.microsoft.com/office/drawing/2014/main" id="{A16F9C6D-2A9D-6E13-9F63-3B6C1A09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112" y="-3861"/>
            <a:ext cx="6000750" cy="3220481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971479C-914B-646C-C41B-ACB85512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4351123"/>
            <a:ext cx="4486275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42F1F-8136-AF30-CEAF-BC49C7F0B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002" y="3208895"/>
            <a:ext cx="6424483" cy="36529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87D8B8-0FD3-AC20-199B-261BC88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00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F4C76-74A7-5A3A-90A9-C18BC09D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54CE31-F1D4-2BA5-CFDA-4473A1870BE8}"/>
              </a:ext>
            </a:extLst>
          </p:cNvPr>
          <p:cNvSpPr/>
          <p:nvPr/>
        </p:nvSpPr>
        <p:spPr>
          <a:xfrm>
            <a:off x="953824" y="4871652"/>
            <a:ext cx="10781308" cy="13105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81DF2D-3E51-4BDC-7EC8-DC706BE7D693}"/>
              </a:ext>
            </a:extLst>
          </p:cNvPr>
          <p:cNvSpPr/>
          <p:nvPr/>
        </p:nvSpPr>
        <p:spPr>
          <a:xfrm>
            <a:off x="4672263" y="2717131"/>
            <a:ext cx="3220528" cy="18206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365909-C63F-42E3-6B1C-C13974DC178A}"/>
              </a:ext>
            </a:extLst>
          </p:cNvPr>
          <p:cNvSpPr/>
          <p:nvPr/>
        </p:nvSpPr>
        <p:spPr>
          <a:xfrm>
            <a:off x="2051891" y="1085621"/>
            <a:ext cx="8175070" cy="12805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5B218-060D-D387-2809-D4395CDDC916}"/>
              </a:ext>
            </a:extLst>
          </p:cNvPr>
          <p:cNvSpPr txBox="1"/>
          <p:nvPr/>
        </p:nvSpPr>
        <p:spPr>
          <a:xfrm>
            <a:off x="721194" y="500950"/>
            <a:ext cx="11010180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Pruning Analysis </a:t>
            </a:r>
          </a:p>
          <a:p>
            <a:endParaRPr lang="en-US" sz="2800" b="1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The Experiment</a:t>
            </a:r>
            <a:endParaRPr lang="en-US" b="1" u="sng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Action:</a:t>
            </a:r>
            <a:r>
              <a:rPr lang="en-US">
                <a:latin typeface="Aptos Display"/>
                <a:ea typeface="+mn-lt"/>
                <a:cs typeface="+mn-lt"/>
              </a:rPr>
              <a:t> Reduced feature set to 150 based on permutation scores.</a:t>
            </a:r>
            <a:endParaRPr lang="en-US"/>
          </a:p>
          <a:p>
            <a:pPr algn="ctr"/>
            <a:r>
              <a:rPr lang="en-US" b="1">
                <a:latin typeface="Aptos Display"/>
              </a:rPr>
              <a:t>Hypothesis</a:t>
            </a:r>
            <a:r>
              <a:rPr lang="en-US" b="1">
                <a:latin typeface="Aptos Display"/>
                <a:ea typeface="+mn-lt"/>
                <a:cs typeface="+mn-lt"/>
              </a:rPr>
              <a:t>:</a:t>
            </a:r>
            <a:r>
              <a:rPr lang="en-US">
                <a:latin typeface="Aptos Display"/>
                <a:ea typeface="+mn-lt"/>
                <a:cs typeface="+mn-lt"/>
              </a:rPr>
              <a:t> Would it jump in performance like the Bagged Tree model did?</a:t>
            </a:r>
            <a:endParaRPr lang="en-US"/>
          </a:p>
          <a:p>
            <a:pPr algn="ctr"/>
            <a:endParaRPr lang="en-US" sz="2000">
              <a:latin typeface="Aptos Display"/>
            </a:endParaRPr>
          </a:p>
          <a:p>
            <a:pPr algn="ctr"/>
            <a:endParaRPr lang="en-US" sz="2000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The Verdict</a:t>
            </a:r>
            <a:endParaRPr lang="en-US" b="1" u="sng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Recall:</a:t>
            </a:r>
            <a:r>
              <a:rPr lang="en-US">
                <a:latin typeface="Aptos Display"/>
                <a:ea typeface="+mn-lt"/>
                <a:cs typeface="+mn-lt"/>
              </a:rPr>
              <a:t> 67% → 60%</a:t>
            </a:r>
            <a:endParaRPr lang="en-US"/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Precision:</a:t>
            </a:r>
            <a:r>
              <a:rPr lang="en-US">
                <a:latin typeface="Aptos Display"/>
                <a:ea typeface="+mn-lt"/>
                <a:cs typeface="+mn-lt"/>
              </a:rPr>
              <a:t> 67% → 60%</a:t>
            </a:r>
            <a:endParaRPr lang="en-US"/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PR AUC: </a:t>
            </a:r>
            <a:r>
              <a:rPr lang="en-US">
                <a:latin typeface="Aptos Display"/>
                <a:ea typeface="+mn-lt"/>
                <a:cs typeface="+mn-lt"/>
              </a:rPr>
              <a:t>0.76 → 0.75</a:t>
            </a:r>
            <a:endParaRPr lang="en-US"/>
          </a:p>
          <a:p>
            <a:pPr algn="ctr"/>
            <a:r>
              <a:rPr lang="en-US" b="1">
                <a:latin typeface="Aptos Display"/>
              </a:rPr>
              <a:t>Result:</a:t>
            </a:r>
            <a:r>
              <a:rPr lang="en-US">
                <a:latin typeface="Aptos Display"/>
              </a:rPr>
              <a:t> Negative.</a:t>
            </a:r>
            <a:endParaRPr lang="en-US"/>
          </a:p>
          <a:p>
            <a:pPr algn="ctr"/>
            <a:endParaRPr lang="en-US" sz="2000">
              <a:latin typeface="Aptos Display"/>
            </a:endParaRPr>
          </a:p>
          <a:p>
            <a:pPr algn="ctr"/>
            <a:endParaRPr lang="en-US" sz="2000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Conclusion</a:t>
            </a:r>
            <a:endParaRPr lang="en-US" b="1" u="sng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"The Resilience Theory"</a:t>
            </a:r>
            <a:endParaRPr lang="en-US"/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Random Forest naturally filters noise via random selection. Manually pruning removes "backup" features the deep nodes rely on, hurting robustness.</a:t>
            </a:r>
            <a:endParaRPr lang="en-US"/>
          </a:p>
          <a:p>
            <a:pPr algn="ctr"/>
            <a:endParaRPr lang="en-US" sz="2000" b="1" u="sng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endParaRPr lang="en-US" b="1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endParaRPr lang="en-US" b="1">
              <a:latin typeface="Aptos Display"/>
            </a:endParaRP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9DE7BB1-AFE6-93C1-D7BA-E902DA9B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" y="2540452"/>
            <a:ext cx="4555783" cy="21796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90A1F-0F19-D359-CBDD-5BECF7F7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66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F4CD2-AA35-A65C-440D-F954931A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AB7CE-B653-0B7C-A7E9-9084AA90E7F0}"/>
              </a:ext>
            </a:extLst>
          </p:cNvPr>
          <p:cNvSpPr txBox="1"/>
          <p:nvPr/>
        </p:nvSpPr>
        <p:spPr>
          <a:xfrm>
            <a:off x="641684" y="511342"/>
            <a:ext cx="50004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chemeClr val="tx2">
                    <a:lumMod val="90000"/>
                    <a:lumOff val="10000"/>
                  </a:schemeClr>
                </a:solidFill>
              </a:rPr>
              <a:t>Gradient Boosting</a:t>
            </a:r>
            <a:endParaRPr lang="en-US" sz="3200" u="sng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D0EA0-C79B-5B87-47BC-8DBC7EE976CE}"/>
              </a:ext>
            </a:extLst>
          </p:cNvPr>
          <p:cNvSpPr txBox="1"/>
          <p:nvPr/>
        </p:nvSpPr>
        <p:spPr>
          <a:xfrm>
            <a:off x="638278" y="1287719"/>
            <a:ext cx="7545236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104963"/>
                </a:solidFill>
                <a:latin typeface="Aptos Display"/>
              </a:rPr>
              <a:t>Model Architecture &amp; Configuration</a:t>
            </a:r>
            <a:endParaRPr lang="en-US"/>
          </a:p>
          <a:p>
            <a:endParaRPr lang="en-US" sz="2800" b="1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Strategy: Sequential Error Correction</a:t>
            </a:r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Mechanism: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Unlike Random Forest (parallel), GBM builds trees one by one, where each new tree fixes previous errors.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Configuration: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Learning Rate 0.01 (Conservative) &amp; Max Depth 10.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Insight: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Prioritized "Slow and Steady" to capture complex patterns without overfitting.</a:t>
            </a:r>
            <a:endParaRPr lang="en-US"/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  <a:ea typeface="+mn-lt"/>
                <a:cs typeface="+mn-lt"/>
              </a:rPr>
              <a:t>2. </a:t>
            </a:r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Performance Baseline (Test Set)</a:t>
            </a:r>
            <a:endParaRPr lang="en-US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Precision: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86% (Highest of all models).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Recall: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60%.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0.742.</a:t>
            </a:r>
            <a:endParaRPr lang="en-US"/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</a:endParaRPr>
          </a:p>
          <a:p>
            <a:endParaRPr lang="en-US" b="1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pPr algn="l"/>
            <a:endParaRPr lang="en-US">
              <a:latin typeface="Aptos Display"/>
            </a:endParaRP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C32209-4013-9F17-1EA8-7AF0AB8B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4033065"/>
            <a:ext cx="6438900" cy="2581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8639B-1914-0099-DBC2-3FDDB90A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02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B672-C9CA-3145-EDFC-FC388D6B8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A6A0CF-88A3-5AE1-06D5-D7CB5AC047F3}"/>
              </a:ext>
            </a:extLst>
          </p:cNvPr>
          <p:cNvSpPr txBox="1"/>
          <p:nvPr/>
        </p:nvSpPr>
        <p:spPr>
          <a:xfrm>
            <a:off x="641684" y="511342"/>
            <a:ext cx="5705918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Feature Importance: </a:t>
            </a:r>
          </a:p>
          <a:p>
            <a:endParaRPr lang="en-US" sz="2000" b="1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Internal Metric </a:t>
            </a:r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Top Feature: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 i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SlogP_VSA10 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(Solubility).</a:t>
            </a:r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Insight: 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Solubility was the primary node splitter during the tree building process.</a:t>
            </a:r>
            <a:endParaRPr lang="en-US"/>
          </a:p>
          <a:p>
            <a:pPr lvl="1"/>
            <a:br>
              <a:rPr lang="en-US"/>
            </a:br>
            <a:endParaRPr lang="en-US"/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Permutation Importance (Test Set)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Top Feature: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MaxAbsPartialCharge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The Shift: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When testing on new drugs, electrical charge distribution became the critical determinant</a:t>
            </a:r>
            <a:endParaRPr lang="en-US">
              <a:solidFill>
                <a:srgbClr val="000000"/>
              </a:solidFill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Takeaway: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Solubility structures the trees, but charge determines toxicity in unseen compounds.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endParaRPr lang="en-US" b="1">
              <a:latin typeface="Aptos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DA9131-3942-26B5-CE58-270393A4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22" y="-3861"/>
            <a:ext cx="6092653" cy="3271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F795A0-0A9A-DC3A-5EEC-1F16541F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83" y="3260382"/>
            <a:ext cx="6088792" cy="32719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0D29F-622D-4860-7ABE-81467056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872D1-A12F-1B82-4F5D-FE19DCF0F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BBBF02-E108-C904-2FB0-B92E54C7A4DA}"/>
              </a:ext>
            </a:extLst>
          </p:cNvPr>
          <p:cNvSpPr txBox="1"/>
          <p:nvPr/>
        </p:nvSpPr>
        <p:spPr>
          <a:xfrm>
            <a:off x="641684" y="511342"/>
            <a:ext cx="5561756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205C96"/>
                </a:solidFill>
                <a:latin typeface="Aptos Display"/>
              </a:rPr>
              <a:t>Threshold Tuning </a:t>
            </a:r>
            <a:endParaRPr lang="en-US"/>
          </a:p>
          <a:p>
            <a:endParaRPr lang="en-US" sz="2000" b="1">
              <a:solidFill>
                <a:srgbClr val="000000"/>
              </a:solidFill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</a:t>
            </a:r>
            <a:r>
              <a:rPr lang="en-US" sz="2000" b="1">
                <a:solidFill>
                  <a:srgbClr val="104963"/>
                </a:solidFill>
                <a:latin typeface="Aptos Display"/>
                <a:ea typeface="+mn-lt"/>
                <a:cs typeface="+mn-lt"/>
              </a:rPr>
              <a:t> Optimization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Best Threshold:</a:t>
            </a:r>
            <a:r>
              <a:rPr lang="en-US">
                <a:latin typeface="Aptos Display"/>
                <a:ea typeface="+mn-lt"/>
                <a:cs typeface="+mn-lt"/>
              </a:rPr>
              <a:t> Found at ≈ 0.26.</a:t>
            </a:r>
            <a:endParaRPr lang="en-US"/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</a:endParaRPr>
          </a:p>
          <a:p>
            <a:r>
              <a:rPr lang="en-US" b="1">
                <a:latin typeface="Aptos Display"/>
              </a:rPr>
              <a:t>2. </a:t>
            </a:r>
            <a:r>
              <a:rPr lang="en-US" b="1">
                <a:latin typeface="Aptos Display"/>
                <a:ea typeface="+mn-lt"/>
                <a:cs typeface="+mn-lt"/>
              </a:rPr>
              <a:t>The Result </a:t>
            </a:r>
            <a:r>
              <a:rPr lang="en-US" b="1">
                <a:latin typeface="Aptos Display"/>
              </a:rPr>
              <a:t>(High Precision Profile)</a:t>
            </a:r>
            <a:endParaRPr lang="en-US" b="1"/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</a:rPr>
              <a:t>Precision</a:t>
            </a:r>
            <a:r>
              <a:rPr lang="en-US" b="1">
                <a:latin typeface="Aptos Display"/>
                <a:ea typeface="+mn-lt"/>
                <a:cs typeface="+mn-lt"/>
              </a:rPr>
              <a:t>:</a:t>
            </a:r>
            <a:r>
              <a:rPr lang="en-US">
                <a:latin typeface="Aptos Display"/>
                <a:ea typeface="+mn-lt"/>
                <a:cs typeface="+mn-lt"/>
              </a:rPr>
              <a:t> 86%.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Recall: </a:t>
            </a:r>
            <a:r>
              <a:rPr lang="en-US">
                <a:latin typeface="Aptos Display"/>
                <a:ea typeface="+mn-lt"/>
                <a:cs typeface="+mn-lt"/>
              </a:rPr>
              <a:t>60%.</a:t>
            </a:r>
            <a:endParaRPr lang="en-US"/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  <a:ea typeface="+mn-lt"/>
              <a:cs typeface="+mn-lt"/>
            </a:endParaRPr>
          </a:p>
          <a:p>
            <a:r>
              <a:rPr lang="en-US" b="1">
                <a:latin typeface="Aptos Display"/>
                <a:ea typeface="+mn-lt"/>
                <a:cs typeface="+mn-lt"/>
              </a:rPr>
              <a:t>3. Trade-off Analysis</a:t>
            </a:r>
            <a:endParaRPr lang="en-US" b="1"/>
          </a:p>
          <a:p>
            <a:r>
              <a:rPr lang="en-US">
                <a:latin typeface="Aptos Display"/>
              </a:rPr>
              <a:t>Unlike other models balancing at 67%/67%, GBM naturally favored </a:t>
            </a:r>
            <a:r>
              <a:rPr lang="en-US" b="1">
                <a:latin typeface="Aptos Display"/>
              </a:rPr>
              <a:t>Precision</a:t>
            </a:r>
            <a:r>
              <a:rPr lang="en-US">
                <a:latin typeface="Aptos Display"/>
              </a:rPr>
              <a:t>.</a:t>
            </a:r>
            <a:endParaRPr lang="en-US"/>
          </a:p>
          <a:p>
            <a:endParaRPr lang="en-US">
              <a:latin typeface="Aptos Display"/>
              <a:ea typeface="+mn-lt"/>
              <a:cs typeface="+mn-lt"/>
            </a:endParaRPr>
          </a:p>
          <a:p>
            <a:r>
              <a:rPr lang="en-US">
                <a:latin typeface="Aptos Display"/>
                <a:ea typeface="+mn-lt"/>
                <a:cs typeface="+mn-lt"/>
              </a:rPr>
              <a:t>It is less likely to raise a "False Alarm," making it a high-confidence filter, though it misses slightly more toxic drugs than Bagged Trees.</a:t>
            </a:r>
            <a:endParaRPr lang="en-US"/>
          </a:p>
          <a:p>
            <a:endParaRPr lang="en-US" sz="2000" b="1">
              <a:solidFill>
                <a:schemeClr val="accent1">
                  <a:lumMod val="76000"/>
                </a:schemeClr>
              </a:solidFill>
              <a:latin typeface="Aptos Display"/>
              <a:ea typeface="+mn-lt"/>
              <a:cs typeface="+mn-lt"/>
            </a:endParaRPr>
          </a:p>
          <a:p>
            <a:endParaRPr lang="en-US" b="1">
              <a:latin typeface="Aptos Display"/>
            </a:endParaRPr>
          </a:p>
        </p:txBody>
      </p:sp>
      <p:pic>
        <p:nvPicPr>
          <p:cNvPr id="2" name="Picture 1" descr="A graph with a line&#10;&#10;AI-generated content may be incorrect.">
            <a:extLst>
              <a:ext uri="{FF2B5EF4-FFF2-40B4-BE49-F238E27FC236}">
                <a16:creationId xmlns:a16="http://schemas.microsoft.com/office/drawing/2014/main" id="{85072EBC-9BBE-8124-DC93-A8A956B5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873" y="-3861"/>
            <a:ext cx="5991225" cy="3055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B421E9-D4C7-04F9-E63C-4A05BE81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87" y="3178003"/>
            <a:ext cx="5991998" cy="36838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44BCD-5F67-FA9A-F356-D298B1C1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2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E6F7-A16E-5422-0414-332DB076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33689E-AED4-0557-1C39-E45357573DBE}"/>
              </a:ext>
            </a:extLst>
          </p:cNvPr>
          <p:cNvSpPr/>
          <p:nvPr/>
        </p:nvSpPr>
        <p:spPr>
          <a:xfrm>
            <a:off x="953824" y="4871652"/>
            <a:ext cx="10781308" cy="13105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9D3742-E944-3B2A-B3FE-EE4047ACBD92}"/>
              </a:ext>
            </a:extLst>
          </p:cNvPr>
          <p:cNvSpPr/>
          <p:nvPr/>
        </p:nvSpPr>
        <p:spPr>
          <a:xfrm>
            <a:off x="3506311" y="2717131"/>
            <a:ext cx="5056672" cy="18206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96C81D-CA06-D63E-182B-DAA63EE6BD49}"/>
              </a:ext>
            </a:extLst>
          </p:cNvPr>
          <p:cNvSpPr/>
          <p:nvPr/>
        </p:nvSpPr>
        <p:spPr>
          <a:xfrm>
            <a:off x="2051891" y="1085621"/>
            <a:ext cx="8175070" cy="12805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2F419-6302-4335-133D-83C9E0039375}"/>
              </a:ext>
            </a:extLst>
          </p:cNvPr>
          <p:cNvSpPr txBox="1"/>
          <p:nvPr/>
        </p:nvSpPr>
        <p:spPr>
          <a:xfrm>
            <a:off x="528398" y="418323"/>
            <a:ext cx="11010180" cy="70480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Pruning Analysis </a:t>
            </a:r>
          </a:p>
          <a:p>
            <a:endParaRPr lang="en-US" sz="2800" b="1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The Experiment</a:t>
            </a:r>
            <a:endParaRPr lang="en-US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2000" b="1">
                <a:latin typeface="Aptos Display"/>
                <a:ea typeface="+mn-lt"/>
                <a:cs typeface="+mn-lt"/>
              </a:rPr>
              <a:t>Action:</a:t>
            </a:r>
            <a:r>
              <a:rPr lang="en-US" sz="2000">
                <a:latin typeface="Aptos Display"/>
                <a:ea typeface="+mn-lt"/>
                <a:cs typeface="+mn-lt"/>
              </a:rPr>
              <a:t> Pruned feature set to 164 features based on importance scores.</a:t>
            </a:r>
            <a:endParaRPr lang="en-US"/>
          </a:p>
          <a:p>
            <a:pPr algn="ctr"/>
            <a:r>
              <a:rPr lang="en-US" sz="2000">
                <a:latin typeface="Aptos Display"/>
                <a:ea typeface="+mn-lt"/>
                <a:cs typeface="+mn-lt"/>
              </a:rPr>
              <a:t>Result: Ranking Improved.</a:t>
            </a:r>
            <a:endParaRPr lang="en-US"/>
          </a:p>
          <a:p>
            <a:pPr algn="ctr"/>
            <a:endParaRPr lang="en-US" sz="2000">
              <a:latin typeface="Aptos Display"/>
            </a:endParaRPr>
          </a:p>
          <a:p>
            <a:pPr algn="ctr"/>
            <a:endParaRPr lang="en-US" sz="2000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The Verdict</a:t>
            </a:r>
            <a:endParaRPr lang="en-US" b="1" u="sng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2000" b="1">
                <a:latin typeface="Aptos Display"/>
                <a:ea typeface="+mn-lt"/>
                <a:cs typeface="+mn-lt"/>
              </a:rPr>
              <a:t>PR AUC:</a:t>
            </a:r>
            <a:r>
              <a:rPr lang="en-US" sz="2000">
                <a:latin typeface="Aptos Display"/>
                <a:ea typeface="+mn-lt"/>
                <a:cs typeface="+mn-lt"/>
              </a:rPr>
              <a:t> 0.742→0.764</a:t>
            </a:r>
            <a:endParaRPr lang="en-US"/>
          </a:p>
          <a:p>
            <a:pPr algn="ctr"/>
            <a:r>
              <a:rPr lang="en-US" sz="2000" b="1">
                <a:latin typeface="Aptos Display"/>
                <a:ea typeface="+mn-lt"/>
                <a:cs typeface="+mn-lt"/>
              </a:rPr>
              <a:t>F1-Score:</a:t>
            </a:r>
            <a:r>
              <a:rPr lang="en-US" sz="2000">
                <a:latin typeface="Aptos Display"/>
                <a:ea typeface="+mn-lt"/>
                <a:cs typeface="+mn-lt"/>
              </a:rPr>
              <a:t> Dropped slightly (0.71→0.68) </a:t>
            </a:r>
            <a:endParaRPr lang="en-US">
              <a:latin typeface="Aptos" panose="020B0004020202020204"/>
              <a:ea typeface="+mn-lt"/>
              <a:cs typeface="+mn-lt"/>
            </a:endParaRPr>
          </a:p>
          <a:p>
            <a:pPr algn="ctr"/>
            <a:r>
              <a:rPr lang="en-US" sz="2000">
                <a:latin typeface="Aptos Display"/>
                <a:ea typeface="+mn-lt"/>
                <a:cs typeface="+mn-lt"/>
              </a:rPr>
              <a:t>due to threshold sensitivity.</a:t>
            </a:r>
            <a:endParaRPr lang="en-US"/>
          </a:p>
          <a:p>
            <a:pPr algn="ctr"/>
            <a:r>
              <a:rPr lang="en-US" sz="2000">
                <a:latin typeface="Aptos Display"/>
              </a:rPr>
              <a:t>The AUC increase proves superior ranking ability.</a:t>
            </a:r>
            <a:endParaRPr lang="en-US"/>
          </a:p>
          <a:p>
            <a:pPr algn="ctr"/>
            <a:endParaRPr lang="en-US" sz="2000">
              <a:latin typeface="Aptos Display"/>
            </a:endParaRPr>
          </a:p>
          <a:p>
            <a:pPr algn="ctr"/>
            <a:endParaRPr lang="en-US" sz="2000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Conclusion</a:t>
            </a:r>
            <a:endParaRPr lang="en-US" b="1" u="sng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2000">
                <a:latin typeface="Aptos Display"/>
                <a:ea typeface="+mn-lt"/>
                <a:cs typeface="+mn-lt"/>
              </a:rPr>
              <a:t>Validation of Ensemble Theory</a:t>
            </a:r>
            <a:endParaRPr lang="en-US"/>
          </a:p>
          <a:p>
            <a:pPr algn="ctr"/>
            <a:r>
              <a:rPr lang="en-US" sz="2000">
                <a:latin typeface="Aptos Display"/>
                <a:ea typeface="+mn-lt"/>
                <a:cs typeface="+mn-lt"/>
              </a:rPr>
              <a:t>Like the Bagged Tree, GBM benefited from removing noise. It confirms that for pure Ensembles, Permutation Pruning is a recommended step.</a:t>
            </a:r>
            <a:endParaRPr lang="en-US"/>
          </a:p>
          <a:p>
            <a:pPr algn="ctr"/>
            <a:endParaRPr lang="en-US" sz="2000" b="1" u="sng">
              <a:solidFill>
                <a:schemeClr val="tx2">
                  <a:lumMod val="90000"/>
                  <a:lumOff val="10000"/>
                </a:schemeClr>
              </a:solidFill>
              <a:latin typeface="Aptos Display"/>
              <a:ea typeface="+mn-lt"/>
              <a:cs typeface="+mn-lt"/>
            </a:endParaRPr>
          </a:p>
          <a:p>
            <a:pPr algn="ctr"/>
            <a:endParaRPr lang="en-US" sz="2000" b="1" u="sng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endParaRPr lang="en-US" b="1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endParaRPr lang="en-US" b="1">
              <a:latin typeface="Aptos Display"/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390404-2061-8806-2223-3EE26BEE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7" y="2704712"/>
            <a:ext cx="3507775" cy="192224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A891F-B7E4-E4D6-B5DB-65DB0FC7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F37A-2884-3A49-9891-2232DA1B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Dataset Statistics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F0079-1C1F-B55D-35C8-164EF3D8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                                             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                         Task Type: Supervised Binary Classification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D7FC24-B61C-7919-678A-8D00B56B31A7}"/>
              </a:ext>
            </a:extLst>
          </p:cNvPr>
          <p:cNvSpPr/>
          <p:nvPr/>
        </p:nvSpPr>
        <p:spPr>
          <a:xfrm>
            <a:off x="1393657" y="2376236"/>
            <a:ext cx="2857499" cy="2666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latin typeface="Aptos Display"/>
              </a:rPr>
              <a:t>477</a:t>
            </a:r>
          </a:p>
          <a:p>
            <a:pPr algn="ctr"/>
            <a:r>
              <a:rPr lang="en-US" sz="2800">
                <a:latin typeface="Aptos Display"/>
              </a:rPr>
              <a:t>Training Records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C125F4-322F-2893-2E42-9C93332D76ED}"/>
              </a:ext>
            </a:extLst>
          </p:cNvPr>
          <p:cNvSpPr/>
          <p:nvPr/>
        </p:nvSpPr>
        <p:spPr>
          <a:xfrm>
            <a:off x="4671174" y="2376235"/>
            <a:ext cx="2857499" cy="2666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b="1">
                <a:latin typeface="Aptos Display"/>
              </a:rPr>
              <a:t>120</a:t>
            </a:r>
          </a:p>
          <a:p>
            <a:pPr algn="ctr"/>
            <a:r>
              <a:rPr lang="en-US" sz="2800">
                <a:latin typeface="Aptos Display"/>
              </a:rPr>
              <a:t>Test Records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22BB1A-9503-C557-448D-AACADA592390}"/>
              </a:ext>
            </a:extLst>
          </p:cNvPr>
          <p:cNvSpPr/>
          <p:nvPr/>
        </p:nvSpPr>
        <p:spPr>
          <a:xfrm>
            <a:off x="7967054" y="2376236"/>
            <a:ext cx="2857499" cy="2666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b="1">
                <a:latin typeface="Aptos Display"/>
              </a:rPr>
              <a:t>195</a:t>
            </a:r>
          </a:p>
          <a:p>
            <a:pPr algn="ctr"/>
            <a:r>
              <a:rPr lang="en-US" sz="2800">
                <a:latin typeface="Aptos Display"/>
              </a:rPr>
              <a:t>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DCDA0-58D6-0A75-C208-1FFE6707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7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AA8A-810F-D3E1-1973-305167ADC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A07812-B8B9-30B3-910A-06A4056DC615}"/>
              </a:ext>
            </a:extLst>
          </p:cNvPr>
          <p:cNvSpPr txBox="1"/>
          <p:nvPr/>
        </p:nvSpPr>
        <p:spPr>
          <a:xfrm>
            <a:off x="641684" y="511342"/>
            <a:ext cx="66046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chemeClr val="tx2">
                    <a:lumMod val="90000"/>
                    <a:lumOff val="10000"/>
                  </a:schemeClr>
                </a:solidFill>
              </a:rPr>
              <a:t>Ensemble Voting Classifier</a:t>
            </a:r>
            <a:endParaRPr lang="en-US" sz="3200" u="sng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D9045-4EF5-FDDC-E59D-6EF58B2D3186}"/>
              </a:ext>
            </a:extLst>
          </p:cNvPr>
          <p:cNvSpPr txBox="1"/>
          <p:nvPr/>
        </p:nvSpPr>
        <p:spPr>
          <a:xfrm>
            <a:off x="638278" y="1287719"/>
            <a:ext cx="6721453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104963"/>
                </a:solidFill>
                <a:latin typeface="Aptos Display"/>
              </a:rPr>
              <a:t>Model Architecture &amp; Configuration</a:t>
            </a:r>
            <a:endParaRPr lang="en-US"/>
          </a:p>
          <a:p>
            <a:endParaRPr lang="en-US" sz="2800" b="1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Strategy: Soft Voting</a:t>
            </a:r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Mechanism: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Combined predictions of all 5 previous models (Logit, SVC, RF, GBM, Bagged).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Why it Wins: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It leverages the confidence of specific "experts." If the SVC is 99% sure a drug is toxic based on a complex shape, it can override a weak "safe" vote from the linear models.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  <a:ea typeface="+mn-lt"/>
                <a:cs typeface="+mn-lt"/>
              </a:rPr>
              <a:t>2. </a:t>
            </a:r>
            <a:r>
              <a:rPr lang="en-US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Training Performance</a:t>
            </a:r>
            <a:endParaRPr lang="en-US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Accuracy: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100% (Perfect Memorization).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Insight: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The ensemble contains powerful non-linear learners (RF/Bagged Trees) that perfectly fit the training data, making Test Set validation crucial.</a:t>
            </a:r>
            <a:endParaRPr lang="en-US"/>
          </a:p>
          <a:p>
            <a:pPr marL="742950" indent="-285750">
              <a:buFont typeface="Arial"/>
              <a:buChar char="•"/>
            </a:pPr>
            <a:endParaRPr lang="en-US"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</a:endParaRPr>
          </a:p>
          <a:p>
            <a:endParaRPr lang="en-US" b="1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pPr algn="l"/>
            <a:endParaRPr lang="en-US">
              <a:latin typeface="Aptos Display"/>
            </a:endParaRPr>
          </a:p>
        </p:txBody>
      </p:sp>
      <p:pic>
        <p:nvPicPr>
          <p:cNvPr id="3" name="Picture 2" descr="A graph with text and numbers&#10;&#10;AI-generated content may be incorrect.">
            <a:extLst>
              <a:ext uri="{FF2B5EF4-FFF2-40B4-BE49-F238E27FC236}">
                <a16:creationId xmlns:a16="http://schemas.microsoft.com/office/drawing/2014/main" id="{1AC0FA7D-A734-DD8F-A694-88E558D3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194" y="88814"/>
            <a:ext cx="5045934" cy="3344048"/>
          </a:xfrm>
          <a:prstGeom prst="rect">
            <a:avLst/>
          </a:prstGeom>
        </p:spPr>
      </p:pic>
      <p:pic>
        <p:nvPicPr>
          <p:cNvPr id="6" name="Picture 5" descr="A graph with blue and green squares&#10;&#10;AI-generated content may be incorrect.">
            <a:extLst>
              <a:ext uri="{FF2B5EF4-FFF2-40B4-BE49-F238E27FC236}">
                <a16:creationId xmlns:a16="http://schemas.microsoft.com/office/drawing/2014/main" id="{C172B0DD-5D08-17C9-50F2-15ACA501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62" y="3425139"/>
            <a:ext cx="5053399" cy="34470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3797C-E34C-9A3F-D361-9A15274C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FE504-21C6-482A-2736-453E42D3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7296BB-8FC8-B8F1-25DC-9912705F563F}"/>
              </a:ext>
            </a:extLst>
          </p:cNvPr>
          <p:cNvSpPr txBox="1"/>
          <p:nvPr/>
        </p:nvSpPr>
        <p:spPr>
          <a:xfrm>
            <a:off x="641684" y="511342"/>
            <a:ext cx="5170459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Feature Importance: </a:t>
            </a:r>
          </a:p>
          <a:p>
            <a:endParaRPr lang="en-US" sz="2000" b="1"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 "Super-Features"</a:t>
            </a:r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Top Predictor: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fr_Imine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(The Linear Favorite).</a:t>
            </a:r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Second Predictor: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fr_HOCCN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(The SVC Favorite).</a:t>
            </a:r>
            <a:endParaRPr lang="en-US"/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Third Predictor: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MACCS_153 (The Tree Favorite).</a:t>
            </a:r>
            <a:endParaRPr lang="en-US"/>
          </a:p>
          <a:p>
            <a:pPr marL="742950" indent="-285750">
              <a:buFont typeface="Arial"/>
              <a:buChar char="•"/>
            </a:pPr>
            <a:endParaRPr lang="en-US">
              <a:latin typeface="Aptos Display"/>
            </a:endParaRPr>
          </a:p>
          <a:p>
            <a:pPr lvl="1"/>
            <a:br>
              <a:rPr lang="en-US"/>
            </a:br>
            <a:endParaRPr lang="en-US"/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2. Insight (Generalization)</a:t>
            </a:r>
          </a:p>
          <a:p>
            <a:pPr marL="7429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The Ensemble feature list is a "Greatest Hits" compilation. It automatically correctly identified the strongest signal from each individual algorithm type.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The Benefit: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It uses both Structure and Charge, creating a robust safety net.</a:t>
            </a:r>
            <a:endParaRPr lang="en-US"/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endParaRPr lang="en-US" b="1">
              <a:latin typeface="Aptos Display"/>
            </a:endParaRPr>
          </a:p>
        </p:txBody>
      </p:sp>
      <p:pic>
        <p:nvPicPr>
          <p:cNvPr id="2" name="Picture 1" descr="A graph of a bar chart&#10;&#10;AI-generated content may be incorrect.">
            <a:extLst>
              <a:ext uri="{FF2B5EF4-FFF2-40B4-BE49-F238E27FC236}">
                <a16:creationId xmlns:a16="http://schemas.microsoft.com/office/drawing/2014/main" id="{6C477921-0740-1D1B-708F-BA819E57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263" y="676275"/>
            <a:ext cx="6276975" cy="4476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AC62-1EEE-12E0-9AD8-E98CC64C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83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2DC52-5F6E-7200-2647-1245767A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7C7B03-9551-23BF-5D90-454BCBD46851}"/>
              </a:ext>
            </a:extLst>
          </p:cNvPr>
          <p:cNvSpPr txBox="1"/>
          <p:nvPr/>
        </p:nvSpPr>
        <p:spPr>
          <a:xfrm>
            <a:off x="641684" y="511342"/>
            <a:ext cx="5561756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205C96"/>
                </a:solidFill>
                <a:latin typeface="Aptos Display"/>
              </a:rPr>
              <a:t>Threshold Tuning </a:t>
            </a:r>
            <a:endParaRPr lang="en-US"/>
          </a:p>
          <a:p>
            <a:endParaRPr lang="en-US" sz="2000" b="1">
              <a:solidFill>
                <a:srgbClr val="000000"/>
              </a:solidFill>
              <a:latin typeface="Aptos Display"/>
            </a:endParaRPr>
          </a:p>
          <a:p>
            <a:r>
              <a:rPr lang="en-US" sz="2000" b="1">
                <a:solidFill>
                  <a:schemeClr val="accent1">
                    <a:lumMod val="76000"/>
                  </a:schemeClr>
                </a:solidFill>
                <a:latin typeface="Aptos Display"/>
              </a:rPr>
              <a:t>1. The</a:t>
            </a:r>
            <a:r>
              <a:rPr lang="en-US" sz="2000" b="1">
                <a:solidFill>
                  <a:srgbClr val="104963"/>
                </a:solidFill>
                <a:latin typeface="Aptos Display"/>
                <a:ea typeface="+mn-lt"/>
                <a:cs typeface="+mn-lt"/>
              </a:rPr>
              <a:t> Optimization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latin typeface="Aptos Display"/>
                <a:ea typeface="+mn-lt"/>
                <a:cs typeface="+mn-lt"/>
              </a:rPr>
              <a:t>Best Threshold:</a:t>
            </a:r>
            <a:r>
              <a:rPr lang="en-US">
                <a:latin typeface="Aptos Display"/>
                <a:ea typeface="+mn-lt"/>
                <a:cs typeface="+mn-lt"/>
              </a:rPr>
              <a:t> Found at ≈ 0.26.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Goal: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Maximize F1-Score for the minority class.</a:t>
            </a:r>
            <a:endParaRPr lang="en-US">
              <a:solidFill>
                <a:srgbClr val="000000"/>
              </a:solidFill>
              <a:latin typeface="Aptos Display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Aptos Display"/>
            </a:endParaRPr>
          </a:p>
          <a:p>
            <a:r>
              <a:rPr lang="en-US" b="1">
                <a:latin typeface="Aptos Display"/>
              </a:rPr>
              <a:t>2. </a:t>
            </a:r>
            <a:r>
              <a:rPr lang="en-US" b="1">
                <a:solidFill>
                  <a:srgbClr val="000000"/>
                </a:solidFill>
                <a:latin typeface="Aptos Display"/>
              </a:rPr>
              <a:t>Full Model Performance (Test Set)</a:t>
            </a:r>
            <a:endParaRPr lang="en-US" b="1">
              <a:solidFill>
                <a:srgbClr val="000000"/>
              </a:solidFill>
              <a:latin typeface="Aptos"/>
            </a:endParaRPr>
          </a:p>
          <a:p>
            <a:endParaRPr lang="en-US"/>
          </a:p>
          <a:p>
            <a:pPr marL="7429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Recall: 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67% (Solid detection).</a:t>
            </a:r>
            <a:endParaRPr lang="en-US">
              <a:solidFill>
                <a:srgbClr val="000000"/>
              </a:solidFill>
              <a:latin typeface="Aptos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Precision: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62%.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0.762.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ROC AUC:</a:t>
            </a:r>
            <a:r>
              <a:rPr lang="en-US">
                <a:solidFill>
                  <a:srgbClr val="000000"/>
                </a:solidFill>
                <a:latin typeface="Aptos Display"/>
                <a:ea typeface="+mn-lt"/>
                <a:cs typeface="+mn-lt"/>
              </a:rPr>
              <a:t> ≈0.90 (Excellent Global Discrimination).</a:t>
            </a:r>
            <a:endParaRPr lang="en-US"/>
          </a:p>
          <a:p>
            <a:endParaRPr lang="en-US">
              <a:latin typeface="Aptos Display"/>
            </a:endParaRPr>
          </a:p>
          <a:p>
            <a:endParaRPr lang="en-US" sz="2000" b="1">
              <a:solidFill>
                <a:srgbClr val="104963"/>
              </a:solidFill>
              <a:latin typeface="Aptos Display"/>
              <a:ea typeface="+mn-lt"/>
              <a:cs typeface="+mn-lt"/>
            </a:endParaRPr>
          </a:p>
          <a:p>
            <a:endParaRPr lang="en-US" b="1">
              <a:solidFill>
                <a:srgbClr val="000000"/>
              </a:solidFill>
              <a:latin typeface="Aptos Display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D8E55A-5798-2932-C8C6-A5F32A52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2" y="4402609"/>
            <a:ext cx="5872807" cy="2331824"/>
          </a:xfrm>
          <a:prstGeom prst="rect">
            <a:avLst/>
          </a:prstGeom>
        </p:spPr>
      </p:pic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D65595D3-3E32-ACF5-36DE-7B71F4E7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73" y="-3861"/>
            <a:ext cx="5991225" cy="3158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C6DCF-7C62-7367-6354-4F86479D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87" y="3332463"/>
            <a:ext cx="5991998" cy="35293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F38BC-50E6-388A-132E-B53D8DDC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92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4ECBA-914A-BE69-CEB5-088F8C27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729317-656A-F7F5-E6BB-0C676788DFF6}"/>
              </a:ext>
            </a:extLst>
          </p:cNvPr>
          <p:cNvSpPr/>
          <p:nvPr/>
        </p:nvSpPr>
        <p:spPr>
          <a:xfrm>
            <a:off x="953824" y="4871652"/>
            <a:ext cx="10781308" cy="13105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6113A-DD20-8C7A-54FB-314D9BFEC88E}"/>
              </a:ext>
            </a:extLst>
          </p:cNvPr>
          <p:cNvSpPr/>
          <p:nvPr/>
        </p:nvSpPr>
        <p:spPr>
          <a:xfrm>
            <a:off x="3506311" y="2717131"/>
            <a:ext cx="5056672" cy="18206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B59F2B-6744-0E82-92A3-CB70CCF38F17}"/>
              </a:ext>
            </a:extLst>
          </p:cNvPr>
          <p:cNvSpPr/>
          <p:nvPr/>
        </p:nvSpPr>
        <p:spPr>
          <a:xfrm>
            <a:off x="2051891" y="1085621"/>
            <a:ext cx="8175070" cy="12805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EAE03-40B8-4BFA-BAD7-B0D1984012D4}"/>
              </a:ext>
            </a:extLst>
          </p:cNvPr>
          <p:cNvSpPr txBox="1"/>
          <p:nvPr/>
        </p:nvSpPr>
        <p:spPr>
          <a:xfrm>
            <a:off x="718898" y="438376"/>
            <a:ext cx="11010180" cy="7171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Aptos Display"/>
              </a:rPr>
              <a:t>Pruning Analysis </a:t>
            </a:r>
          </a:p>
          <a:p>
            <a:endParaRPr lang="en-US" sz="2800" b="1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The Experiment</a:t>
            </a:r>
            <a:endParaRPr lang="en-US"/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Action: Pruned feature set to 160 features.</a:t>
            </a:r>
            <a:endParaRPr lang="en-US"/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Hypothesis: Would removing noise help the committee vote?</a:t>
            </a:r>
            <a:endParaRPr lang="en-US"/>
          </a:p>
          <a:p>
            <a:pPr algn="ctr"/>
            <a:endParaRPr lang="en-US">
              <a:latin typeface="Aptos Display"/>
            </a:endParaRPr>
          </a:p>
          <a:p>
            <a:pPr algn="ctr"/>
            <a:endParaRPr lang="en-US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The Verdict</a:t>
            </a:r>
            <a:endParaRPr lang="en-US" sz="2000" b="1" u="sng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Recall:</a:t>
            </a:r>
            <a:r>
              <a:rPr lang="en-US">
                <a:latin typeface="Aptos Display"/>
                <a:ea typeface="+mn-lt"/>
                <a:cs typeface="+mn-lt"/>
              </a:rPr>
              <a:t> Crashed (67→47%).</a:t>
            </a:r>
            <a:endParaRPr lang="en-US"/>
          </a:p>
          <a:p>
            <a:pPr algn="ctr"/>
            <a:endParaRPr lang="en-US">
              <a:latin typeface="Aptos Display"/>
              <a:ea typeface="+mn-lt"/>
              <a:cs typeface="+mn-lt"/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Precision:</a:t>
            </a:r>
            <a:r>
              <a:rPr lang="en-US">
                <a:latin typeface="Aptos Display"/>
                <a:ea typeface="+mn-lt"/>
                <a:cs typeface="+mn-lt"/>
              </a:rPr>
              <a:t> Rose to 78%, but at the cost of safety.</a:t>
            </a:r>
            <a:endParaRPr lang="en-US"/>
          </a:p>
          <a:p>
            <a:pPr algn="ctr"/>
            <a:endParaRPr lang="en-US">
              <a:latin typeface="Aptos Display"/>
              <a:ea typeface="+mn-lt"/>
              <a:cs typeface="+mn-lt"/>
            </a:endParaRPr>
          </a:p>
          <a:p>
            <a:pPr algn="ctr"/>
            <a:r>
              <a:rPr lang="en-US" b="1">
                <a:latin typeface="Aptos Display"/>
                <a:ea typeface="+mn-lt"/>
                <a:cs typeface="+mn-lt"/>
              </a:rPr>
              <a:t>PR AUC:</a:t>
            </a:r>
            <a:r>
              <a:rPr lang="en-US">
                <a:latin typeface="Aptos Display"/>
                <a:ea typeface="+mn-lt"/>
                <a:cs typeface="+mn-lt"/>
              </a:rPr>
              <a:t> Dipped slightly (</a:t>
            </a:r>
            <a:r>
              <a:rPr lang="en-US">
                <a:latin typeface="Aptos Display"/>
              </a:rPr>
              <a:t>0.76→0.75).</a:t>
            </a:r>
            <a:endParaRPr lang="en-US"/>
          </a:p>
          <a:p>
            <a:pPr algn="ctr"/>
            <a:endParaRPr lang="en-US">
              <a:latin typeface="Aptos Display"/>
            </a:endParaRPr>
          </a:p>
          <a:p>
            <a:pPr algn="ctr"/>
            <a:endParaRPr lang="en-US">
              <a:latin typeface="Aptos Display"/>
            </a:endParaRPr>
          </a:p>
          <a:p>
            <a:pPr algn="ctr"/>
            <a:r>
              <a:rPr lang="en-US" sz="2000" b="1" u="sng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Conclusion</a:t>
            </a:r>
            <a:endParaRPr lang="en-US" sz="2000" b="1" u="sng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"Diversity Requires Data"</a:t>
            </a:r>
            <a:endParaRPr lang="en-US"/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Pruning "blinded" some committee members (SVC/RF), causing the model to miss complex toxic drugs.</a:t>
            </a:r>
            <a:endParaRPr lang="en-US">
              <a:latin typeface="Aptos" panose="020B0004020202020204"/>
              <a:ea typeface="+mn-lt"/>
              <a:cs typeface="+mn-lt"/>
            </a:endParaRPr>
          </a:p>
          <a:p>
            <a:pPr algn="ctr"/>
            <a:r>
              <a:rPr lang="en-US">
                <a:latin typeface="Aptos Display"/>
                <a:ea typeface="+mn-lt"/>
                <a:cs typeface="+mn-lt"/>
              </a:rPr>
              <a:t> The </a:t>
            </a:r>
            <a:r>
              <a:rPr lang="en-US" b="1">
                <a:latin typeface="Aptos Display"/>
                <a:ea typeface="+mn-lt"/>
                <a:cs typeface="+mn-lt"/>
              </a:rPr>
              <a:t>Full Ensemble</a:t>
            </a:r>
            <a:r>
              <a:rPr lang="en-US">
                <a:latin typeface="Aptos Display"/>
                <a:ea typeface="+mn-lt"/>
                <a:cs typeface="+mn-lt"/>
              </a:rPr>
              <a:t> is superior.</a:t>
            </a:r>
            <a:endParaRPr lang="en-US"/>
          </a:p>
          <a:p>
            <a:pPr algn="ctr"/>
            <a:endParaRPr lang="en-US" sz="2000" b="1" u="sng">
              <a:solidFill>
                <a:schemeClr val="tx2">
                  <a:lumMod val="90000"/>
                  <a:lumOff val="10000"/>
                </a:schemeClr>
              </a:solidFill>
              <a:latin typeface="Aptos Display"/>
            </a:endParaRPr>
          </a:p>
          <a:p>
            <a:pPr algn="ctr"/>
            <a:endParaRPr lang="en-US" sz="2000" b="1" u="sng">
              <a:solidFill>
                <a:schemeClr val="tx2">
                  <a:lumMod val="90000"/>
                  <a:lumOff val="10000"/>
                </a:schemeClr>
              </a:solidFill>
              <a:latin typeface="Aptos Display"/>
              <a:ea typeface="+mn-lt"/>
              <a:cs typeface="+mn-lt"/>
            </a:endParaRPr>
          </a:p>
          <a:p>
            <a:pPr algn="ctr"/>
            <a:endParaRPr lang="en-US" sz="2000" b="1" u="sng">
              <a:solidFill>
                <a:schemeClr val="accent1">
                  <a:lumMod val="76000"/>
                </a:schemeClr>
              </a:solidFill>
              <a:latin typeface="Aptos Display"/>
            </a:endParaRPr>
          </a:p>
          <a:p>
            <a:endParaRPr lang="en-US" b="1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endParaRPr lang="en-US" b="1">
              <a:latin typeface="Aptos Display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29A7CC-3728-0487-4128-7A4F870F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6" y="2623977"/>
            <a:ext cx="3778595" cy="201337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D890-14E5-B8E2-269B-CEA4BBE7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A1EC0-0CAC-73F6-8E5F-1A031604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 and Post-Classification Analyss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02F92-83F1-48F0-4A41-F38D9DF4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3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D743-46BC-A963-7C7C-4C8ADB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100" b="1" kern="1200">
                <a:solidFill>
                  <a:schemeClr val="accent1">
                    <a:lumMod val="76000"/>
                  </a:schemeClr>
                </a:solidFill>
                <a:latin typeface="+mj-lt"/>
                <a:ea typeface="+mj-ea"/>
                <a:cs typeface="+mj-cs"/>
              </a:rPr>
              <a:t>Predictors Scoring in Top Permutation in Training Cross-Validation</a:t>
            </a:r>
            <a:r>
              <a:rPr lang="en-US" sz="3100" b="1">
                <a:solidFill>
                  <a:schemeClr val="accent1">
                    <a:lumMod val="76000"/>
                  </a:schemeClr>
                </a:solidFill>
              </a:rPr>
              <a:t> (K=3)</a:t>
            </a:r>
            <a:endParaRPr lang="en-US" sz="3100" b="1" kern="1200">
              <a:solidFill>
                <a:schemeClr val="accent1">
                  <a:lumMod val="76000"/>
                </a:schemeClr>
              </a:solidFill>
              <a:latin typeface="+mj-lt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AE229EB-6DD3-BC1F-3D98-0FFABE97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75" y="457200"/>
            <a:ext cx="10550612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1FF8B-22A8-0052-AB45-4ECA5CDB7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700" b="1"/>
              <a:t>Observation</a:t>
            </a:r>
            <a:r>
              <a:rPr lang="en-US" sz="1700"/>
              <a:t>: PEOE_VSA, </a:t>
            </a:r>
            <a:r>
              <a:rPr lang="en-US" sz="1700" err="1"/>
              <a:t>SlogP_VSA</a:t>
            </a:r>
            <a:r>
              <a:rPr lang="en-US" sz="1700"/>
              <a:t>, type molecular descriptors appear to have dominated as most important for training and generalizing the model for predicting unseen data</a:t>
            </a:r>
          </a:p>
          <a:p>
            <a:r>
              <a:rPr lang="en-US" sz="1700"/>
              <a:t>MACCS_156 (bit position 156) is also observed to have had high importance across models, an observation made in other prior work as well (</a:t>
            </a:r>
            <a:r>
              <a:rPr lang="en-US" sz="1700">
                <a:ea typeface="+mn-lt"/>
                <a:cs typeface="+mn-lt"/>
              </a:rPr>
              <a:t>Molecular Fingerprint-Based Machine Learning Model</a:t>
            </a:r>
            <a:r>
              <a:rPr lang="en-US" sz="1700"/>
              <a:t> development for biodegradability prediction) [8].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DFC16-1955-AB82-013B-98FE4540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59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4E956-B60E-08A6-9808-6AC6919A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>
                <a:solidFill>
                  <a:schemeClr val="accent1">
                    <a:lumMod val="76000"/>
                  </a:schemeClr>
                </a:solidFill>
              </a:rPr>
              <a:t>Analysis of Misclassified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40C7-2EE1-FB9B-0315-0B804E40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Observation: Results of applying HDBSCAN to misclassified records from DIA-positive and DIA-negative samples seemed to show most frequently misclassified records tending to be clustered together – this confirmed expectations that such records may have certain </a:t>
            </a:r>
            <a:r>
              <a:rPr lang="en-US" sz="2000" dirty="0" err="1"/>
              <a:t>disctinct</a:t>
            </a:r>
            <a:r>
              <a:rPr lang="en-US" sz="2000" dirty="0"/>
              <a:t> characteristics that set them apart from "normal" records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3ED7F2-73BB-DEE2-D703-1F1F8F0A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48" y="2421924"/>
            <a:ext cx="3312284" cy="371114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F8242E-9801-DC95-7A53-4FE598F1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02" y="2421924"/>
            <a:ext cx="4866768" cy="37111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43E63-66BB-E9FF-9791-0B39355A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b="1" dirty="0" smtClean="0"/>
              <a:t>46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38826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C4A4-99A1-C6E7-6672-18727805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5014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>
                    <a:lumMod val="90000"/>
                    <a:lumOff val="10000"/>
                  </a:schemeClr>
                </a:solidFill>
                <a:ea typeface="+mj-lt"/>
                <a:cs typeface="+mj-lt"/>
              </a:rPr>
              <a:t>Features that consistently ranked high in Permutation Importance</a:t>
            </a:r>
            <a:endParaRPr lang="en-US" sz="40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3BC93-B5EC-7D67-5CD9-8211EF8C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err="1">
                <a:ea typeface="+mn-lt"/>
                <a:cs typeface="+mn-lt"/>
              </a:rPr>
              <a:t>fr_Imine</a:t>
            </a:r>
            <a:r>
              <a:rPr lang="en-US" sz="2000" b="1">
                <a:ea typeface="+mn-lt"/>
                <a:cs typeface="+mn-lt"/>
              </a:rPr>
              <a:t>:</a:t>
            </a:r>
            <a:r>
              <a:rPr lang="en-US" sz="2000">
                <a:ea typeface="+mn-lt"/>
                <a:cs typeface="+mn-lt"/>
              </a:rPr>
              <a:t> Ranked as a top predictor in the Voting Ensemble (testing set and top 15 for training), Logistic Regression (testing set and top 15 for training), and SVC (#2 for testing, top 15 training). This is the strongest linear predictor.</a:t>
            </a:r>
            <a:endParaRPr lang="en-US" sz="2000"/>
          </a:p>
          <a:p>
            <a:r>
              <a:rPr lang="en-US" sz="2000" b="1" err="1">
                <a:ea typeface="+mn-lt"/>
                <a:cs typeface="+mn-lt"/>
              </a:rPr>
              <a:t>fr_aniline</a:t>
            </a:r>
            <a:r>
              <a:rPr lang="en-US" sz="2000" b="1">
                <a:ea typeface="+mn-lt"/>
                <a:cs typeface="+mn-lt"/>
              </a:rPr>
              <a:t>:</a:t>
            </a:r>
            <a:r>
              <a:rPr lang="en-US" sz="2000">
                <a:ea typeface="+mn-lt"/>
                <a:cs typeface="+mn-lt"/>
              </a:rPr>
              <a:t> Consistently in the Top 5 for Logistic Regression, Random Forest, and Gradient Boosting.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PEOE_VSA... (Molecular Surface Area/Surface Charge Descriptors):</a:t>
            </a:r>
            <a:r>
              <a:rPr lang="en-US" sz="2000">
                <a:ea typeface="+mn-lt"/>
                <a:cs typeface="+mn-lt"/>
              </a:rPr>
              <a:t> Specifically PEOE_VSA8, PEOE_VSA9, and PEOE_VSA6. These appeared in the Top 15 for almost every model (Linear and Tree-based).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MACCS[156] (MACCS_157):</a:t>
            </a:r>
            <a:r>
              <a:rPr lang="en-US" sz="2000">
                <a:ea typeface="+mn-lt"/>
                <a:cs typeface="+mn-lt"/>
              </a:rPr>
              <a:t> A specific substructure key that appeared in the Top 3 for Logistic Regression, Random Forest, and Gradient Boosting.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SlogP_VSA10 (Molecular Surface Area Descriptor):</a:t>
            </a:r>
            <a:r>
              <a:rPr lang="en-US" sz="2000">
                <a:ea typeface="+mn-lt"/>
                <a:cs typeface="+mn-lt"/>
              </a:rPr>
              <a:t> The top predictor for lipophilicity (fat solubility), ranking highly in all tree-based models (RF, GBM, Bagged Trees).</a:t>
            </a:r>
            <a:endParaRPr lang="en-US" sz="20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D544D-9A8F-6275-D7F2-74B27B71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49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3E873-E4A7-9F10-533A-65C39482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chemeClr val="tx2">
                    <a:lumMod val="90000"/>
                    <a:lumOff val="10000"/>
                  </a:schemeClr>
                </a:solidFill>
                <a:ea typeface="+mj-lt"/>
                <a:cs typeface="+mj-lt"/>
              </a:rPr>
              <a:t>Features that consistently scored zero</a:t>
            </a:r>
            <a:endParaRPr lang="en-US" sz="40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65D45-E87D-4258-65A2-972D199F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Initial Zero-Variance Feature Removal: </a:t>
            </a:r>
            <a:r>
              <a:rPr lang="en-US" sz="2000">
                <a:ea typeface="+mn-lt"/>
                <a:cs typeface="+mn-lt"/>
              </a:rPr>
              <a:t>Initial data preprocessing stage removed </a:t>
            </a:r>
            <a:r>
              <a:rPr lang="en-US" sz="2000" b="1">
                <a:ea typeface="+mn-lt"/>
                <a:cs typeface="+mn-lt"/>
              </a:rPr>
              <a:t>34 specific features</a:t>
            </a:r>
            <a:r>
              <a:rPr lang="en-US" sz="2000">
                <a:ea typeface="+mn-lt"/>
                <a:cs typeface="+mn-lt"/>
              </a:rPr>
              <a:t>. These features would have been hurtful for computation costs and may have even presented issues for model training.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Permutation Analysis:</a:t>
            </a:r>
            <a:r>
              <a:rPr lang="en-US" sz="2000">
                <a:ea typeface="+mn-lt"/>
                <a:cs typeface="+mn-lt"/>
              </a:rPr>
              <a:t> Features with </a:t>
            </a:r>
            <a:r>
              <a:rPr lang="en-US" sz="2000" b="1">
                <a:ea typeface="+mn-lt"/>
                <a:cs typeface="+mn-lt"/>
              </a:rPr>
              <a:t>negative or zero importance</a:t>
            </a:r>
            <a:r>
              <a:rPr lang="en-US" sz="2000">
                <a:ea typeface="+mn-lt"/>
                <a:cs typeface="+mn-lt"/>
              </a:rPr>
              <a:t> were predominantly "noise" features—random molecular descriptors that provided no predictive value.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Pattern:</a:t>
            </a:r>
            <a:r>
              <a:rPr lang="en-US" sz="2000">
                <a:ea typeface="+mn-lt"/>
                <a:cs typeface="+mn-lt"/>
              </a:rPr>
              <a:t> Roughly </a:t>
            </a:r>
            <a:r>
              <a:rPr lang="en-US" sz="2000" b="1">
                <a:ea typeface="+mn-lt"/>
                <a:cs typeface="+mn-lt"/>
              </a:rPr>
              <a:t>~50% of the 300+ features</a:t>
            </a:r>
            <a:r>
              <a:rPr lang="en-US" sz="2000">
                <a:ea typeface="+mn-lt"/>
                <a:cs typeface="+mn-lt"/>
              </a:rPr>
              <a:t> contributed little to no signal, which is why feature reduction (dropping from ~360 to ~150 features) was possible without collapsing the models.</a:t>
            </a:r>
            <a:endParaRPr lang="en-US" sz="20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D4883-3BC6-4454-400F-8BBF12CC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71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5E82-1DB6-C412-FE53-12C2E1FC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chemeClr val="tx2">
                    <a:lumMod val="90000"/>
                    <a:lumOff val="10000"/>
                  </a:schemeClr>
                </a:solidFill>
                <a:ea typeface="+mj-lt"/>
                <a:cs typeface="+mj-lt"/>
              </a:rPr>
              <a:t>Whether removing zero-importance features changed accuracy</a:t>
            </a:r>
            <a:endParaRPr lang="en-US" sz="40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CB0-47DC-3035-29F4-5A46BF118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The Verdict:</a:t>
            </a:r>
            <a:r>
              <a:rPr lang="en-US" sz="2000">
                <a:ea typeface="+mn-lt"/>
                <a:cs typeface="+mn-lt"/>
              </a:rPr>
              <a:t> Removing features generally </a:t>
            </a:r>
            <a:r>
              <a:rPr lang="en-US" sz="2000" b="1">
                <a:ea typeface="+mn-lt"/>
                <a:cs typeface="+mn-lt"/>
              </a:rPr>
              <a:t>hurt accuracy slightly</a:t>
            </a:r>
            <a:r>
              <a:rPr lang="en-US" sz="2000">
                <a:ea typeface="+mn-lt"/>
                <a:cs typeface="+mn-lt"/>
              </a:rPr>
              <a:t> but </a:t>
            </a:r>
            <a:r>
              <a:rPr lang="en-US" sz="2000" b="1">
                <a:ea typeface="+mn-lt"/>
                <a:cs typeface="+mn-lt"/>
              </a:rPr>
              <a:t>improved model (AUC) performance</a:t>
            </a:r>
            <a:r>
              <a:rPr lang="en-US" sz="2000">
                <a:ea typeface="+mn-lt"/>
                <a:cs typeface="+mn-lt"/>
              </a:rPr>
              <a:t> in some cases.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Specifics: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Logistic Regression: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Improved Performance.</a:t>
            </a:r>
            <a:r>
              <a:rPr lang="en-US" sz="2000">
                <a:ea typeface="+mn-lt"/>
                <a:cs typeface="+mn-lt"/>
              </a:rPr>
              <a:t> Test Accuracy maintained and recall rose from </a:t>
            </a:r>
            <a:r>
              <a:rPr lang="en-US" sz="2000" b="1">
                <a:ea typeface="+mn-lt"/>
                <a:cs typeface="+mn-lt"/>
              </a:rPr>
              <a:t>0.57 → 0.67 for the minority DIA positive class</a:t>
            </a:r>
            <a:r>
              <a:rPr lang="en-US" sz="2000">
                <a:ea typeface="+mn-lt"/>
                <a:cs typeface="+mn-lt"/>
              </a:rPr>
              <a:t>. (Simpler model generalized better from training to testing set).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Random Forest: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Slight Drop.</a:t>
            </a:r>
            <a:r>
              <a:rPr lang="en-US" sz="2000">
                <a:ea typeface="+mn-lt"/>
                <a:cs typeface="+mn-lt"/>
              </a:rPr>
              <a:t> Test Accuracy fell from </a:t>
            </a:r>
            <a:r>
              <a:rPr lang="en-US" sz="2000" b="1">
                <a:ea typeface="+mn-lt"/>
                <a:cs typeface="+mn-lt"/>
              </a:rPr>
              <a:t>0.83 → 0.80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Gradient Boosting: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Minimal Drop.</a:t>
            </a:r>
            <a:r>
              <a:rPr lang="en-US" sz="2000">
                <a:ea typeface="+mn-lt"/>
                <a:cs typeface="+mn-lt"/>
              </a:rPr>
              <a:t> Test Accuracy fell from </a:t>
            </a:r>
            <a:r>
              <a:rPr lang="en-US" sz="2000" b="1">
                <a:ea typeface="+mn-lt"/>
                <a:cs typeface="+mn-lt"/>
              </a:rPr>
              <a:t>0.875 → 0.86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Bagged Trees: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Improvement.</a:t>
            </a:r>
            <a:r>
              <a:rPr lang="en-US" sz="2000">
                <a:ea typeface="+mn-lt"/>
                <a:cs typeface="+mn-lt"/>
              </a:rPr>
              <a:t> Test Accuracy increased/held at </a:t>
            </a:r>
            <a:r>
              <a:rPr lang="en-US" sz="2000" b="1">
                <a:ea typeface="+mn-lt"/>
                <a:cs typeface="+mn-lt"/>
              </a:rPr>
              <a:t>0.86</a:t>
            </a:r>
            <a:r>
              <a:rPr lang="en-US" sz="2000">
                <a:ea typeface="+mn-lt"/>
                <a:cs typeface="+mn-lt"/>
              </a:rPr>
              <a:t>, but </a:t>
            </a:r>
            <a:r>
              <a:rPr lang="en-US" sz="2000" b="1">
                <a:ea typeface="+mn-lt"/>
                <a:cs typeface="+mn-lt"/>
              </a:rPr>
              <a:t>ROC AUC jumped significantly (0.88 → 0.92)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Takeaway:</a:t>
            </a:r>
            <a:r>
              <a:rPr lang="en-US" sz="2000">
                <a:ea typeface="+mn-lt"/>
                <a:cs typeface="+mn-lt"/>
              </a:rPr>
              <a:t> Pruning features helped the </a:t>
            </a:r>
            <a:r>
              <a:rPr lang="en-US" sz="2000" i="1">
                <a:ea typeface="+mn-lt"/>
                <a:cs typeface="+mn-lt"/>
              </a:rPr>
              <a:t>Bagged Tree</a:t>
            </a:r>
            <a:r>
              <a:rPr lang="en-US" sz="2000">
                <a:ea typeface="+mn-lt"/>
                <a:cs typeface="+mn-lt"/>
              </a:rPr>
              <a:t> generalize better (less overfitting) in addition to helping the </a:t>
            </a:r>
            <a:r>
              <a:rPr lang="en-US" sz="2000" i="1">
                <a:ea typeface="+mn-lt"/>
                <a:cs typeface="+mn-lt"/>
              </a:rPr>
              <a:t>Logistic Regression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25E3-D9D7-E39E-DD62-359EF95B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7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31FCD-A3AF-15C3-149E-B43BDC8CF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36F3-1503-34C1-941F-712996B9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Attribute 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4C6A96-3C8C-7864-8AD0-C891CA7C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                                             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                       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95BD62-C70D-3EEA-9B3F-B85F73C0B107}"/>
              </a:ext>
            </a:extLst>
          </p:cNvPr>
          <p:cNvSpPr/>
          <p:nvPr/>
        </p:nvSpPr>
        <p:spPr>
          <a:xfrm>
            <a:off x="1393657" y="2376236"/>
            <a:ext cx="2857499" cy="29076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>
                <a:latin typeface="Aptos Display"/>
              </a:rPr>
              <a:t>Numerical Predictors</a:t>
            </a:r>
          </a:p>
          <a:p>
            <a:pPr algn="ctr"/>
            <a:endParaRPr lang="en-US" sz="2200">
              <a:latin typeface="Aptos Display"/>
            </a:endParaRPr>
          </a:p>
          <a:p>
            <a:pPr algn="ctr"/>
            <a:r>
              <a:rPr lang="en-US" sz="1400">
                <a:latin typeface="Aptos"/>
              </a:rPr>
              <a:t>195 fully numerical descriptors generated by </a:t>
            </a:r>
            <a:r>
              <a:rPr lang="en-US" sz="1400" err="1">
                <a:latin typeface="Aptos"/>
              </a:rPr>
              <a:t>RDKit</a:t>
            </a:r>
            <a:r>
              <a:rPr lang="en-US" sz="1400">
                <a:latin typeface="Aptos"/>
              </a:rPr>
              <a:t>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253513-48D1-4A7C-4FF9-68517ED177B8}"/>
              </a:ext>
            </a:extLst>
          </p:cNvPr>
          <p:cNvSpPr/>
          <p:nvPr/>
        </p:nvSpPr>
        <p:spPr>
          <a:xfrm>
            <a:off x="4671174" y="2376235"/>
            <a:ext cx="2857499" cy="29076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>
                <a:latin typeface="Aptos Display"/>
              </a:rPr>
              <a:t>Categorical Potential</a:t>
            </a:r>
          </a:p>
          <a:p>
            <a:pPr algn="ctr"/>
            <a:endParaRPr lang="en-US" sz="2200">
              <a:latin typeface="Aptos Display"/>
              <a:ea typeface="+mn-lt"/>
              <a:cs typeface="+mn-lt"/>
            </a:endParaRPr>
          </a:p>
          <a:p>
            <a:pPr algn="ctr"/>
            <a:r>
              <a:rPr lang="en-US" sz="1400">
                <a:ea typeface="+mn-lt"/>
                <a:cs typeface="+mn-lt"/>
              </a:rPr>
              <a:t>Numerical variables that exhibited values of </a:t>
            </a:r>
            <a:r>
              <a:rPr lang="en-US" sz="1400" b="1">
                <a:ea typeface="+mn-lt"/>
                <a:cs typeface="+mn-lt"/>
              </a:rPr>
              <a:t>only 0 or 1</a:t>
            </a:r>
            <a:r>
              <a:rPr lang="en-US" sz="1400">
                <a:ea typeface="+mn-lt"/>
                <a:cs typeface="+mn-lt"/>
              </a:rPr>
              <a:t> across the entire dataset were treated as </a:t>
            </a:r>
            <a:r>
              <a:rPr lang="en-US" sz="1400" b="1">
                <a:ea typeface="+mn-lt"/>
                <a:cs typeface="+mn-lt"/>
              </a:rPr>
              <a:t>categorical</a:t>
            </a:r>
            <a:r>
              <a:rPr lang="en-US" sz="1400">
                <a:ea typeface="+mn-lt"/>
                <a:cs typeface="+mn-lt"/>
              </a:rPr>
              <a:t> features, leveraging their potential as binary indicators</a:t>
            </a:r>
            <a:endParaRPr lang="en-US"/>
          </a:p>
          <a:p>
            <a:pPr algn="ctr"/>
            <a:endParaRPr lang="en-US" sz="1400">
              <a:latin typeface="Apto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79F88F-7773-84FA-031A-EBD8DF38D2D2}"/>
              </a:ext>
            </a:extLst>
          </p:cNvPr>
          <p:cNvSpPr/>
          <p:nvPr/>
        </p:nvSpPr>
        <p:spPr>
          <a:xfrm>
            <a:off x="7967054" y="2376236"/>
            <a:ext cx="2857499" cy="29076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>
                <a:latin typeface="Aptos Display"/>
              </a:rPr>
              <a:t>SMILES Expansion</a:t>
            </a:r>
          </a:p>
          <a:p>
            <a:pPr algn="ctr"/>
            <a:endParaRPr lang="en-US" sz="2200">
              <a:latin typeface="Aptos Display"/>
            </a:endParaRPr>
          </a:p>
          <a:p>
            <a:pPr algn="ctr"/>
            <a:r>
              <a:rPr lang="en-US" sz="1400">
                <a:ea typeface="+mn-lt"/>
                <a:cs typeface="+mn-lt"/>
              </a:rPr>
              <a:t>We expanded the feature set by converting SMILES strings into </a:t>
            </a:r>
            <a:r>
              <a:rPr lang="en-US" sz="1400" b="1">
                <a:ea typeface="+mn-lt"/>
                <a:cs typeface="+mn-lt"/>
              </a:rPr>
              <a:t>MACCS Key Fingerprints</a:t>
            </a:r>
            <a:r>
              <a:rPr lang="en-US" sz="1400">
                <a:ea typeface="+mn-lt"/>
                <a:cs typeface="+mn-lt"/>
              </a:rPr>
              <a:t> (binary vectors) to capture substructures. This process added </a:t>
            </a:r>
            <a:r>
              <a:rPr lang="en-US" sz="1400" b="1">
                <a:ea typeface="+mn-lt"/>
                <a:cs typeface="+mn-lt"/>
              </a:rPr>
              <a:t>166 new binary features</a:t>
            </a:r>
            <a:r>
              <a:rPr lang="en-US" sz="1400">
                <a:ea typeface="+mn-lt"/>
                <a:cs typeface="+mn-lt"/>
              </a:rPr>
              <a:t> to the dataset.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897758-98C6-2F9F-63D1-A3A7B455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47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61F6-CBF8-A4B8-1DE9-2F165255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chemeClr val="tx2">
                    <a:lumMod val="90000"/>
                    <a:lumOff val="10000"/>
                  </a:schemeClr>
                </a:solidFill>
                <a:ea typeface="+mj-lt"/>
                <a:cs typeface="+mj-lt"/>
              </a:rPr>
              <a:t>Records that multiple models misclassified (The "Hard" Cases)</a:t>
            </a:r>
            <a:endParaRPr lang="en-US" sz="40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2DB7-BE74-327B-5CE7-A482000B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The Pattern:</a:t>
            </a:r>
            <a:r>
              <a:rPr lang="en-US" sz="2000">
                <a:ea typeface="+mn-lt"/>
                <a:cs typeface="+mn-lt"/>
              </a:rPr>
              <a:t> There is a core group of drugs that are "universally hard" to predict. They likely represent a different mechanism of toxicity or are "activity cliffs" (structurally similar to safe drugs but toxic).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The "False Negative" Cluster (Toxic drugs predicted as Safe):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Records #48, #53, #104:</a:t>
            </a:r>
            <a:r>
              <a:rPr lang="en-US" sz="2000">
                <a:ea typeface="+mn-lt"/>
                <a:cs typeface="+mn-lt"/>
              </a:rPr>
              <a:t> Misclassified by </a:t>
            </a:r>
            <a:r>
              <a:rPr lang="en-US" sz="2000" b="1">
                <a:ea typeface="+mn-lt"/>
                <a:cs typeface="+mn-lt"/>
              </a:rPr>
              <a:t>ALL 6 models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Records #37, #67, #112:</a:t>
            </a:r>
            <a:r>
              <a:rPr lang="en-US" sz="2000">
                <a:ea typeface="+mn-lt"/>
                <a:cs typeface="+mn-lt"/>
              </a:rPr>
              <a:t> Misclassified by </a:t>
            </a:r>
            <a:r>
              <a:rPr lang="en-US" sz="2000" b="1">
                <a:ea typeface="+mn-lt"/>
                <a:cs typeface="+mn-lt"/>
              </a:rPr>
              <a:t>5 models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pPr lvl="1"/>
            <a:r>
              <a:rPr lang="en-US" sz="2000" i="1">
                <a:ea typeface="+mn-lt"/>
                <a:cs typeface="+mn-lt"/>
              </a:rPr>
              <a:t>Observation:</a:t>
            </a:r>
            <a:r>
              <a:rPr lang="en-US" sz="2000">
                <a:ea typeface="+mn-lt"/>
                <a:cs typeface="+mn-lt"/>
              </a:rPr>
              <a:t> HDBSCAN showed these often clustered together (e.g., in Cluster 2), suggesting they share specific chemical properties that confuse the models.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The "False Positive" Cluster (Safe drugs predicted as Toxic):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Records #44, #109:</a:t>
            </a:r>
            <a:r>
              <a:rPr lang="en-US" sz="2000">
                <a:ea typeface="+mn-lt"/>
                <a:cs typeface="+mn-lt"/>
              </a:rPr>
              <a:t> Misclassified by </a:t>
            </a:r>
            <a:r>
              <a:rPr lang="en-US" sz="2000" b="1">
                <a:ea typeface="+mn-lt"/>
                <a:cs typeface="+mn-lt"/>
              </a:rPr>
              <a:t>ALL 6 models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Record #60:</a:t>
            </a:r>
            <a:r>
              <a:rPr lang="en-US" sz="2000">
                <a:ea typeface="+mn-lt"/>
                <a:cs typeface="+mn-lt"/>
              </a:rPr>
              <a:t> Misclassified by </a:t>
            </a:r>
            <a:r>
              <a:rPr lang="en-US" sz="2000" b="1">
                <a:ea typeface="+mn-lt"/>
                <a:cs typeface="+mn-lt"/>
              </a:rPr>
              <a:t>5 models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E3269-1DAC-D54C-A0EF-03B9239E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8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F5B0-A03D-1C89-3FE0-B76B64AE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047"/>
          </a:xfrm>
        </p:spPr>
        <p:txBody>
          <a:bodyPr>
            <a:normAutofit fontScale="90000"/>
          </a:bodyPr>
          <a:lstStyle/>
          <a:p>
            <a:endParaRPr lang="en-US" b="1"/>
          </a:p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206B1-813D-B8A9-E930-12C8D85BE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012"/>
            <a:ext cx="10515600" cy="44619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latin typeface="Aptos Display"/>
              </a:rPr>
              <a:t>Final Answer to Research Question: "Which molecular features are most important for predicting DIA?"</a:t>
            </a:r>
            <a:endParaRPr lang="en-US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"The prediction of Drug-Induced Autoimmunity is driven by a dual-signal mechanism:</a:t>
            </a:r>
            <a:endParaRPr lang="en-US" sz="2000" b="1">
              <a:latin typeface="Aptos Display"/>
            </a:endParaRPr>
          </a:p>
          <a:p>
            <a:pPr marL="457200" indent="-457200">
              <a:buAutoNum type="arabicPeriod"/>
            </a:pPr>
            <a:r>
              <a:rPr lang="en-US" sz="2000" b="1">
                <a:ea typeface="+mn-lt"/>
                <a:cs typeface="+mn-lt"/>
              </a:rPr>
              <a:t>Reactive Metabolite Formation:</a:t>
            </a:r>
            <a:r>
              <a:rPr lang="en-US" sz="2000">
                <a:ea typeface="+mn-lt"/>
                <a:cs typeface="+mn-lt"/>
              </a:rPr>
              <a:t> The presence of specific structural alerts—specifically </a:t>
            </a:r>
            <a:r>
              <a:rPr lang="en-US" sz="2000" b="1">
                <a:ea typeface="+mn-lt"/>
                <a:cs typeface="+mn-lt"/>
              </a:rPr>
              <a:t>Anilines </a:t>
            </a:r>
            <a:r>
              <a:rPr lang="en-US" sz="2000">
                <a:ea typeface="+mn-lt"/>
                <a:cs typeface="+mn-lt"/>
              </a:rPr>
              <a:t>and </a:t>
            </a:r>
            <a:r>
              <a:rPr lang="en-US" sz="2000" b="1">
                <a:ea typeface="+mn-lt"/>
                <a:cs typeface="+mn-lt"/>
              </a:rPr>
              <a:t>Imines</a:t>
            </a:r>
            <a:r>
              <a:rPr lang="en-US" sz="2000">
                <a:ea typeface="+mn-lt"/>
                <a:cs typeface="+mn-lt"/>
              </a:rPr>
              <a:t>—is the strongest risk factor. These fragments differ from stable drugs because they are metabolically activated into reactive species that bind to human proteins. </a:t>
            </a:r>
          </a:p>
          <a:p>
            <a:pPr marL="457200" indent="-457200">
              <a:buAutoNum type="arabicPeriod"/>
            </a:pPr>
            <a:r>
              <a:rPr lang="en-US" sz="2000" b="1">
                <a:ea typeface="+mn-lt"/>
                <a:cs typeface="+mn-lt"/>
              </a:rPr>
              <a:t>Electrostatic Binding Interactions:</a:t>
            </a:r>
            <a:r>
              <a:rPr lang="en-US" sz="2000">
                <a:ea typeface="+mn-lt"/>
                <a:cs typeface="+mn-lt"/>
              </a:rPr>
              <a:t> Beyond specific fragments, the drug's surface charge distribution (</a:t>
            </a:r>
            <a:r>
              <a:rPr lang="en-US" sz="2000" b="1">
                <a:ea typeface="+mn-lt"/>
                <a:cs typeface="+mn-lt"/>
              </a:rPr>
              <a:t>PEOE_VSA descriptors</a:t>
            </a:r>
            <a:r>
              <a:rPr lang="en-US" sz="2000">
                <a:ea typeface="+mn-lt"/>
                <a:cs typeface="+mn-lt"/>
              </a:rPr>
              <a:t>) and lipophilicity (</a:t>
            </a:r>
            <a:r>
              <a:rPr lang="en-US" sz="2000" b="1" err="1">
                <a:ea typeface="+mn-lt"/>
                <a:cs typeface="+mn-lt"/>
              </a:rPr>
              <a:t>SlogP</a:t>
            </a:r>
            <a:r>
              <a:rPr lang="en-US" sz="2000">
                <a:ea typeface="+mn-lt"/>
                <a:cs typeface="+mn-lt"/>
              </a:rPr>
              <a:t>) determine its ability to access and bind to immune receptors (like HLA proteins). A drug must occupy a specific 'Goldilocks zone' of solubility and electronic charge to trigger an autoimmune response."</a:t>
            </a:r>
            <a:endParaRPr lang="en-US" sz="2000"/>
          </a:p>
          <a:p>
            <a:pPr>
              <a:buAutoNum type="arabicPeriod"/>
            </a:pPr>
            <a:endParaRPr lang="en-US" sz="2400" b="1">
              <a:latin typeface="Aptos Display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4606A-A72A-5334-942E-58A8509A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86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8FAB-F63F-505A-1D07-2C805A37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6000"/>
                  </a:schemeClr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A892B-CCF5-5E12-72DB-13E356DCA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Further clustering analysis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We analyzed misclassified records for patterns, but not necessarily which molecular descriptors were contributing to said patterns (score of project was mostly focused on identifying important predictors)</a:t>
            </a:r>
          </a:p>
          <a:p>
            <a:r>
              <a:rPr lang="en-US"/>
              <a:t>Further work with other methods of feature selection and importance evaluation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Used "all or nothing" approach of removing all zero permutation importance </a:t>
            </a:r>
            <a:r>
              <a:rPr lang="en-US" err="1"/>
              <a:t>importance</a:t>
            </a:r>
            <a:r>
              <a:rPr lang="en-US"/>
              <a:t> for reevaluating model performance; could employ other methods such as "drop-column importance" (</a:t>
            </a:r>
            <a:r>
              <a:rPr lang="en-US">
                <a:ea typeface="+mn-lt"/>
                <a:cs typeface="+mn-lt"/>
              </a:rPr>
              <a:t>Iterate through features and for each feature in the dataset, drop the feature, retrain the model, measure performance)</a:t>
            </a:r>
          </a:p>
          <a:p>
            <a:r>
              <a:rPr lang="en-US"/>
              <a:t>Additional analysis with respect to Voting Classifier/Ensemble approach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Potentially not use all models (i.e. eliminate weakest link/Logistic Regression and reevaluate performance)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Different Bagging Classifiers -&gt; ensemble of SVC paired with MACCS predictors</a:t>
            </a:r>
          </a:p>
          <a:p>
            <a:r>
              <a:rPr lang="en-US"/>
              <a:t>Additional investigation of other structural/molecular fingerprints as predictors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MACCS observed to have paired very well with SVC to improve performance; </a:t>
            </a:r>
            <a:r>
              <a:rPr lang="en-US" err="1"/>
              <a:t>potenially</a:t>
            </a:r>
            <a:r>
              <a:rPr lang="en-US"/>
              <a:t> other fingerprint types (i.e. Morgan) would have similar effects with other classifier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F8435-B3EC-1CDF-BD3A-05A40CC2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49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131E-B34B-53E4-49CF-CEAE1A64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6000"/>
                  </a:schemeClr>
                </a:solidFill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D103-BDC7-F1E4-2DE1-EA8E6DAB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Added since initial presentation: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900" dirty="0"/>
              <a:t>Additional switches for optional binning of numerical variables and file path configurations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900" dirty="0"/>
              <a:t>Now considers standard deviation in permutation importance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500" dirty="0"/>
              <a:t>Only removes features with zero (or negative) mean AND zero standard deviation permutation importance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C147-F6D5-5099-7824-39A6F558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4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099EC-FE2E-BBB5-F0BA-B44CC4CA8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4C83-3060-FE60-7F79-7B168F74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08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6000"/>
                  </a:schemeClr>
                </a:solidFill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EEEF4-0A4C-F16D-87F3-5D1BFA9DF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644"/>
            <a:ext cx="10515600" cy="49983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Impact of binning of numerical predictors (3 bins with uniform widths) &amp; removal of zero (or negative) mean AND zero standard deviation permutation importance features change before -&gt; after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Logistic Model: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RBF-SVM: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F2C0D-B3AC-A03C-87DE-7C5CEA37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pic>
        <p:nvPicPr>
          <p:cNvPr id="9" name="Picture 8" descr="A screenshot of a report&#10;&#10;AI-generated content may be incorrect.">
            <a:extLst>
              <a:ext uri="{FF2B5EF4-FFF2-40B4-BE49-F238E27FC236}">
                <a16:creationId xmlns:a16="http://schemas.microsoft.com/office/drawing/2014/main" id="{59F44CF2-6856-1BA4-DE0B-68819BA5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522538"/>
            <a:ext cx="3771900" cy="1381125"/>
          </a:xfrm>
          <a:prstGeom prst="rect">
            <a:avLst/>
          </a:prstGeom>
        </p:spPr>
      </p:pic>
      <p:pic>
        <p:nvPicPr>
          <p:cNvPr id="10" name="Picture 9" descr="A screenshot of a report&#10;&#10;AI-generated content may be incorrect.">
            <a:extLst>
              <a:ext uri="{FF2B5EF4-FFF2-40B4-BE49-F238E27FC236}">
                <a16:creationId xmlns:a16="http://schemas.microsoft.com/office/drawing/2014/main" id="{079D7188-C827-1349-DDA2-D7576017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93" y="2642170"/>
            <a:ext cx="3781425" cy="1247775"/>
          </a:xfrm>
          <a:prstGeom prst="rect">
            <a:avLst/>
          </a:prstGeom>
        </p:spPr>
      </p:pic>
      <p:pic>
        <p:nvPicPr>
          <p:cNvPr id="11" name="Picture 10" descr="A screenshot of a report&#10;&#10;AI-generated content may be incorrect.">
            <a:extLst>
              <a:ext uri="{FF2B5EF4-FFF2-40B4-BE49-F238E27FC236}">
                <a16:creationId xmlns:a16="http://schemas.microsoft.com/office/drawing/2014/main" id="{297B5541-99F2-79AF-1647-AF5F45AF3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040" y="4472826"/>
            <a:ext cx="3695700" cy="1381125"/>
          </a:xfrm>
          <a:prstGeom prst="rect">
            <a:avLst/>
          </a:prstGeom>
        </p:spPr>
      </p:pic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89A4C0BE-7559-7095-CEE1-BEA263BE6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983" y="4579638"/>
            <a:ext cx="36099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38E3-04D9-C36D-FF3A-0E5877C2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A929-8661-7F63-8DD0-5F880017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6000"/>
                  </a:schemeClr>
                </a:solidFill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0229-9F14-99F1-1AFC-969AC5379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99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Impact of binning of numerical predictors (3 bins with uniform widths) &amp; removal of zero (or negative) mean AND zero standard deviation permutation importance features change before -&gt; after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Random Forest: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GBM performance: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1B6F-4F81-5A18-E4CF-27FA9027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B6E175E2-F23F-301C-9733-5C94079E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08" y="2723700"/>
            <a:ext cx="3505200" cy="1266825"/>
          </a:xfrm>
          <a:prstGeom prst="rect">
            <a:avLst/>
          </a:prstGeom>
        </p:spPr>
      </p:pic>
      <p:pic>
        <p:nvPicPr>
          <p:cNvPr id="14" name="Picture 13" descr="A screenshot of a report&#10;&#10;AI-generated content may be incorrect.">
            <a:extLst>
              <a:ext uri="{FF2B5EF4-FFF2-40B4-BE49-F238E27FC236}">
                <a16:creationId xmlns:a16="http://schemas.microsoft.com/office/drawing/2014/main" id="{331131DE-E920-2226-1E23-566C8BDD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12" y="4386802"/>
            <a:ext cx="3781425" cy="1304925"/>
          </a:xfrm>
          <a:prstGeom prst="rect">
            <a:avLst/>
          </a:prstGeom>
        </p:spPr>
      </p:pic>
      <p:pic>
        <p:nvPicPr>
          <p:cNvPr id="5" name="Picture 4" descr="A screenshot of a report&#10;&#10;AI-generated content may be incorrect.">
            <a:extLst>
              <a:ext uri="{FF2B5EF4-FFF2-40B4-BE49-F238E27FC236}">
                <a16:creationId xmlns:a16="http://schemas.microsoft.com/office/drawing/2014/main" id="{391AD80F-EBFA-7B37-C496-AA048FAF1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845" y="2729632"/>
            <a:ext cx="3406536" cy="1269342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48EF2A32-1AC0-35BD-AAEF-F621D2DA0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688" y="4411783"/>
            <a:ext cx="3720322" cy="12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6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C6776-986C-E1EC-3133-8775059B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D4C4-987A-B976-8FB5-7EFA7231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6000"/>
                  </a:schemeClr>
                </a:solidFill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1C0C-1FCA-C24C-BF3C-439220B94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Impact of permutation importance change before -&gt; after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Bagged Tree Classifier: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endParaRPr lang="en-US" sz="1800"/>
          </a:p>
          <a:p>
            <a:pPr marL="457200" lvl="1" indent="0">
              <a:buNone/>
            </a:pP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Overall, this change only made a small difference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/>
              <a:t>Notable improvement to class-1 in RBF-SVM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87EA7-4B51-4CCD-9B56-9AF564D2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screenshot of a report&#10;&#10;AI-generated content may be incorrect.">
            <a:extLst>
              <a:ext uri="{FF2B5EF4-FFF2-40B4-BE49-F238E27FC236}">
                <a16:creationId xmlns:a16="http://schemas.microsoft.com/office/drawing/2014/main" id="{09FCB569-FCCD-D90E-7D02-766ABF92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39" y="2551570"/>
            <a:ext cx="3533775" cy="1238250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2FA39521-2F9C-FF0B-C05D-CED7DAD52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797" y="2546410"/>
            <a:ext cx="36195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91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EEA5-EE32-806D-A12E-1962ACBE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697D-5A55-CD4A-D0D4-50487B7C9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>
                <a:ea typeface="+mn-lt"/>
                <a:cs typeface="+mn-lt"/>
              </a:rPr>
              <a:t>[1] “5.2. permutation feature importance,” scikit-learn, </a:t>
            </a:r>
            <a:r>
              <a:rPr lang="en-US">
                <a:ea typeface="+mn-lt"/>
                <a:cs typeface="+mn-lt"/>
                <a:hlinkClick r:id="rId2"/>
              </a:rPr>
              <a:t>https://scikit-learn.org/stable/modules/permutation_importance.html</a:t>
            </a:r>
            <a:r>
              <a:rPr lang="en-US">
                <a:ea typeface="+mn-lt"/>
                <a:cs typeface="+mn-lt"/>
              </a:rPr>
              <a:t> (accessed Dec. 1, 2025). </a:t>
            </a:r>
            <a:endParaRPr lang="en-US"/>
          </a:p>
          <a:p>
            <a:r>
              <a:rPr lang="en-US"/>
              <a:t>[2] </a:t>
            </a:r>
            <a:r>
              <a:rPr lang="en-US">
                <a:ea typeface="+mn-lt"/>
                <a:cs typeface="+mn-lt"/>
              </a:rPr>
              <a:t>André Altmann, Laura </a:t>
            </a:r>
            <a:r>
              <a:rPr lang="en-US" err="1">
                <a:ea typeface="+mn-lt"/>
                <a:cs typeface="+mn-lt"/>
              </a:rPr>
              <a:t>Toloşi</a:t>
            </a:r>
            <a:r>
              <a:rPr lang="en-US">
                <a:ea typeface="+mn-lt"/>
                <a:cs typeface="+mn-lt"/>
              </a:rPr>
              <a:t>, Oliver Sander, Thomas Lengauer, Permutation importance: a corrected feature importance measure, </a:t>
            </a:r>
            <a:r>
              <a:rPr lang="en-US" i="1">
                <a:ea typeface="+mn-lt"/>
                <a:cs typeface="+mn-lt"/>
              </a:rPr>
              <a:t>Bioinformatics</a:t>
            </a:r>
            <a:r>
              <a:rPr lang="en-US">
                <a:ea typeface="+mn-lt"/>
                <a:cs typeface="+mn-lt"/>
              </a:rPr>
              <a:t>, Volume 26, Issue 10, May 2010, Pages 1340–1347, </a:t>
            </a:r>
            <a:r>
              <a:rPr lang="en-US">
                <a:ea typeface="+mn-lt"/>
                <a:cs typeface="+mn-lt"/>
                <a:hlinkClick r:id="rId3"/>
              </a:rPr>
              <a:t>https://doi.org/10.1093/bioinformatics/btq134</a:t>
            </a:r>
          </a:p>
          <a:p>
            <a:r>
              <a:rPr lang="en-US">
                <a:ea typeface="+mn-lt"/>
                <a:cs typeface="+mn-lt"/>
              </a:rPr>
              <a:t>[3] “Precision-recall,” scikit-learn, </a:t>
            </a:r>
            <a:r>
              <a:rPr lang="en-US">
                <a:ea typeface="+mn-lt"/>
                <a:cs typeface="+mn-lt"/>
                <a:hlinkClick r:id="rId4"/>
              </a:rPr>
              <a:t>https://scikit-learn.org/stable/auto_examples/model_selection/plot_precision_recall.html#sphx-glr-auto-examples-model-selection-plot-precision-recall-py</a:t>
            </a:r>
            <a:r>
              <a:rPr lang="en-US">
                <a:ea typeface="+mn-lt"/>
                <a:cs typeface="+mn-lt"/>
              </a:rPr>
              <a:t> (accessed Dec. 2, 2025). </a:t>
            </a:r>
          </a:p>
          <a:p>
            <a:r>
              <a:rPr lang="en-US">
                <a:ea typeface="+mn-lt"/>
                <a:cs typeface="+mn-lt"/>
              </a:rPr>
              <a:t>[4] J. Davis, The relationship between precision-recall and ROC curves, https://ftp.cs.wisc.edu/machine-learning/shavlik-group/davis.icml06.pdf (accessed Dec. 2, 2025). </a:t>
            </a:r>
          </a:p>
          <a:p>
            <a:r>
              <a:rPr lang="en-US">
                <a:ea typeface="+mn-lt"/>
                <a:cs typeface="+mn-lt"/>
              </a:rPr>
              <a:t>[5] T. Saito and M. </a:t>
            </a:r>
            <a:r>
              <a:rPr lang="en-US" err="1">
                <a:ea typeface="+mn-lt"/>
                <a:cs typeface="+mn-lt"/>
              </a:rPr>
              <a:t>Rehmsmeier</a:t>
            </a:r>
            <a:r>
              <a:rPr lang="en-US">
                <a:ea typeface="+mn-lt"/>
                <a:cs typeface="+mn-lt"/>
              </a:rPr>
              <a:t>, “The precision-recall plot is more informative than the ROC plot when evaluating binary classifiers on imbalanced datasets,” PLOS ONE, </a:t>
            </a:r>
            <a:r>
              <a:rPr lang="en-US">
                <a:ea typeface="+mn-lt"/>
                <a:cs typeface="+mn-lt"/>
                <a:hlinkClick r:id="rId5"/>
              </a:rPr>
              <a:t>https://journals.plos.org/plosone/article?id=10.1371%2Fjournal.pone.0118432#sec026</a:t>
            </a:r>
            <a:r>
              <a:rPr lang="en-US">
                <a:ea typeface="+mn-lt"/>
                <a:cs typeface="+mn-lt"/>
              </a:rPr>
              <a:t> (accessed Dec. 2, 2025). </a:t>
            </a:r>
          </a:p>
          <a:p>
            <a:r>
              <a:rPr lang="en-US">
                <a:ea typeface="+mn-lt"/>
                <a:cs typeface="+mn-lt"/>
              </a:rPr>
              <a:t>[6] Wu Y, Zhu J, Fu P, Tong W, Hong H, Chen M. Machine Learning for Predicting Risk of Drug-Induced Autoimmune Diseases by Structural Alerts and Daily Dose. </a:t>
            </a:r>
            <a:r>
              <a:rPr lang="en-US" i="1">
                <a:ea typeface="+mn-lt"/>
                <a:cs typeface="+mn-lt"/>
              </a:rPr>
              <a:t>Int J Environ Res Public Health</a:t>
            </a:r>
            <a:r>
              <a:rPr lang="en-US">
                <a:ea typeface="+mn-lt"/>
                <a:cs typeface="+mn-lt"/>
              </a:rPr>
              <a:t>. 2021;18(13):7139. Published 2021 Jul 3. doi:10.3390/ijerph18137139</a:t>
            </a:r>
          </a:p>
          <a:p>
            <a:r>
              <a:rPr lang="en-US">
                <a:ea typeface="+mn-lt"/>
                <a:cs typeface="+mn-lt"/>
              </a:rPr>
              <a:t>[7] Lina Huang, </a:t>
            </a:r>
            <a:r>
              <a:rPr lang="en-US" err="1">
                <a:ea typeface="+mn-lt"/>
                <a:cs typeface="+mn-lt"/>
              </a:rPr>
              <a:t>Peineng</a:t>
            </a:r>
            <a:r>
              <a:rPr lang="en-US">
                <a:ea typeface="+mn-lt"/>
                <a:cs typeface="+mn-lt"/>
              </a:rPr>
              <a:t> Liu, Xiaojie Huang, </a:t>
            </a:r>
            <a:r>
              <a:rPr lang="en-US" err="1">
                <a:ea typeface="+mn-lt"/>
                <a:cs typeface="+mn-lt"/>
              </a:rPr>
              <a:t>InterDIA</a:t>
            </a:r>
            <a:r>
              <a:rPr lang="en-US">
                <a:ea typeface="+mn-lt"/>
                <a:cs typeface="+mn-lt"/>
              </a:rPr>
              <a:t>: Interpretable prediction of drug-induced autoimmunity through ensemble machine learning approaches, Toxicology, Volume 511, 2025, 154064, ISSN 0300-483X, </a:t>
            </a:r>
            <a:r>
              <a:rPr lang="en-US">
                <a:ea typeface="+mn-lt"/>
                <a:cs typeface="+mn-lt"/>
                <a:hlinkClick r:id="rId6"/>
              </a:rPr>
              <a:t>https://doi.org/10.1016/j.tox.2025.154064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[8] </a:t>
            </a:r>
            <a:r>
              <a:rPr lang="en-US" err="1">
                <a:ea typeface="+mn-lt"/>
                <a:cs typeface="+mn-lt"/>
              </a:rPr>
              <a:t>Elsayad</a:t>
            </a:r>
            <a:r>
              <a:rPr lang="en-US">
                <a:ea typeface="+mn-lt"/>
                <a:cs typeface="+mn-lt"/>
              </a:rPr>
              <a:t>, Alaa &amp; </a:t>
            </a:r>
            <a:r>
              <a:rPr lang="en-US" err="1">
                <a:ea typeface="+mn-lt"/>
                <a:cs typeface="+mn-lt"/>
              </a:rPr>
              <a:t>Zeghid</a:t>
            </a:r>
            <a:r>
              <a:rPr lang="en-US">
                <a:ea typeface="+mn-lt"/>
                <a:cs typeface="+mn-lt"/>
              </a:rPr>
              <a:t>, Medien &amp; Ahmed, Hassan &amp; </a:t>
            </a:r>
            <a:r>
              <a:rPr lang="en-US" err="1">
                <a:ea typeface="+mn-lt"/>
                <a:cs typeface="+mn-lt"/>
              </a:rPr>
              <a:t>Elsayad</a:t>
            </a:r>
            <a:r>
              <a:rPr lang="en-US">
                <a:ea typeface="+mn-lt"/>
                <a:cs typeface="+mn-lt"/>
              </a:rPr>
              <a:t>, Khaled. (2024). Prediction of Chemical Compounds Biodegradability: Molecular Fingerprint-Based Machine Learning Models. IEEE Access. PP. 1-1. 10.1109/ACCESS.2024.3461164. 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2CE4F-5FF3-00BE-A335-B1E6D0F3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b="1" dirty="0" smtClean="0"/>
              <a:t>57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4696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6F2BD-5BF4-DCC1-B415-9EE91C285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82C68-2EDF-72FB-8594-894E87AE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>
                <a:solidFill>
                  <a:schemeClr val="tx2">
                    <a:lumMod val="90000"/>
                    <a:lumOff val="10000"/>
                  </a:schemeClr>
                </a:solidFill>
              </a:rPr>
              <a:t>Data Quality &amp; Class Balance</a:t>
            </a:r>
          </a:p>
        </p:txBody>
      </p:sp>
      <p:pic>
        <p:nvPicPr>
          <p:cNvPr id="6" name="Content Placeholder 5" descr="A diagram with text and numbers&#10;&#10;AI-generated content may be incorrect.">
            <a:extLst>
              <a:ext uri="{FF2B5EF4-FFF2-40B4-BE49-F238E27FC236}">
                <a16:creationId xmlns:a16="http://schemas.microsoft.com/office/drawing/2014/main" id="{0417BA74-338C-DC2F-5972-6BA5CF95D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97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6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sX0" fmla="*/ 0 w 1371600"/>
              <a:gd name="csY0" fmla="*/ 0 h 18288"/>
              <a:gd name="csX1" fmla="*/ 685800 w 1371600"/>
              <a:gd name="csY1" fmla="*/ 0 h 18288"/>
              <a:gd name="csX2" fmla="*/ 1371600 w 1371600"/>
              <a:gd name="csY2" fmla="*/ 0 h 18288"/>
              <a:gd name="csX3" fmla="*/ 1371600 w 1371600"/>
              <a:gd name="csY3" fmla="*/ 18288 h 18288"/>
              <a:gd name="csX4" fmla="*/ 713232 w 1371600"/>
              <a:gd name="csY4" fmla="*/ 18288 h 18288"/>
              <a:gd name="csX5" fmla="*/ 0 w 1371600"/>
              <a:gd name="csY5" fmla="*/ 18288 h 18288"/>
              <a:gd name="csX6" fmla="*/ 0 w 1371600"/>
              <a:gd name="csY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14B3A-E9FA-2AA3-E0F5-9C253A204284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    Missing Values: 0 (100% Clean)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   Observation: The dataset is imbalanced reflecting real-world toxicity rarity. This necessitates specific handling techniques like class weighting.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75703-AA8C-96B0-B606-91A2661E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2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D8A3-1DF2-EF01-CF3F-574153E6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&amp; Methods 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709D93-EDE4-24E8-5334-6A107C1832F1}"/>
              </a:ext>
            </a:extLst>
          </p:cNvPr>
          <p:cNvSpPr/>
          <p:nvPr/>
        </p:nvSpPr>
        <p:spPr>
          <a:xfrm>
            <a:off x="1181413" y="2045367"/>
            <a:ext cx="4922921" cy="35894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5FC0D"/>
                </a:solidFill>
                <a:latin typeface="Aptos Display"/>
              </a:rPr>
              <a:t>&lt;/&gt;Environment &amp; Libraries</a:t>
            </a:r>
          </a:p>
          <a:p>
            <a:pPr algn="ctr"/>
            <a:endParaRPr lang="en-US">
              <a:solidFill>
                <a:srgbClr val="FFFFFF"/>
              </a:solidFill>
              <a:latin typeface="Aptos" panose="020B0004020202020204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Platform:</a:t>
            </a:r>
            <a:r>
              <a:rPr lang="en-US"/>
              <a:t> Google Colab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Language</a:t>
            </a:r>
            <a:r>
              <a:rPr lang="en-US"/>
              <a:t>: Python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Core Libs:</a:t>
            </a:r>
            <a:r>
              <a:rPr lang="en-US"/>
              <a:t> Scikit-learn (Modeling), </a:t>
            </a:r>
            <a:r>
              <a:rPr lang="en-US" err="1"/>
              <a:t>RDKit</a:t>
            </a:r>
            <a:r>
              <a:rPr lang="en-US"/>
              <a:t> (Features), NumPy/Pandas (Data)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FD32AC-F448-A75B-DEE2-36EDF8D15ACB}"/>
              </a:ext>
            </a:extLst>
          </p:cNvPr>
          <p:cNvSpPr/>
          <p:nvPr/>
        </p:nvSpPr>
        <p:spPr>
          <a:xfrm>
            <a:off x="6304256" y="2045366"/>
            <a:ext cx="4922921" cy="35894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5FC0D"/>
                </a:solidFill>
              </a:rPr>
              <a:t>Modeling Approach</a:t>
            </a:r>
          </a:p>
          <a:p>
            <a:pPr algn="ctr"/>
            <a:endParaRPr lang="en-US" sz="2000">
              <a:solidFill>
                <a:srgbClr val="05FC0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Primary: Logistic Regression with CV + L1 Regularization (for feature selection).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Preprocessing: One-Class SVM used for outlier removal.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Comparison: Benchmarked against SVM, Random Forest, </a:t>
            </a:r>
            <a:r>
              <a:rPr lang="en-US" err="1">
                <a:solidFill>
                  <a:schemeClr val="bg1"/>
                </a:solidFill>
              </a:rPr>
              <a:t>XGBoost</a:t>
            </a:r>
            <a:r>
              <a:rPr lang="en-US">
                <a:solidFill>
                  <a:schemeClr val="bg1"/>
                </a:solidFill>
              </a:rPr>
              <a:t>, and Ensembles.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624EF-18AD-6E0C-4438-A5FDDD40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6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0196-AB43-24DB-B5FC-6E961122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Drug-Induced Autoimmunity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38A3E-56BF-C2F2-D301-BFFE5BE8E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Immune system attacks healthy tissue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Most notably drug-induced lupus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Highly variable; imbalanced data</a:t>
            </a:r>
          </a:p>
          <a:p>
            <a:r>
              <a:rPr lang="en-US"/>
              <a:t>DIA prediction helps to develop safe drugs</a:t>
            </a:r>
          </a:p>
          <a:p>
            <a:r>
              <a:rPr lang="en-US"/>
              <a:t>Target variable of dataset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Labelled toxic vs non-toxic</a:t>
            </a:r>
          </a:p>
          <a:p>
            <a:r>
              <a:rPr lang="en-US"/>
              <a:t>Machine learning-based predictive toxicology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5CE6-41B3-312B-D3B2-C63C482A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0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E07D9-EB10-AA84-96A6-657F6A3C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</a:rPr>
              <a:t>SMILES:</a:t>
            </a:r>
            <a:br>
              <a:rPr lang="en-US" sz="3200"/>
            </a:br>
            <a:r>
              <a:rPr lang="en-US" sz="3200">
                <a:solidFill>
                  <a:schemeClr val="tx2">
                    <a:lumMod val="90000"/>
                    <a:lumOff val="10000"/>
                  </a:schemeClr>
                </a:solidFill>
              </a:rPr>
              <a:t>Simplified Molecular Input Line Entry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91FE-B57F-40CC-7A81-26253F979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1902"/>
            <a:ext cx="10515600" cy="3935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Chemical codes as character string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Element notation: C, N, O</a:t>
            </a:r>
            <a:endParaRPr lang="en-US" sz="1000">
              <a:latin typeface="Verdana"/>
              <a:ea typeface="Verdana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Atomic number notation: [#7]</a:t>
            </a:r>
          </a:p>
          <a:p>
            <a:r>
              <a:rPr lang="en-US"/>
              <a:t>Bond types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CC, C=C, C#C</a:t>
            </a:r>
          </a:p>
          <a:p>
            <a:r>
              <a:rPr lang="en-US"/>
              <a:t>Aromaticity</a:t>
            </a:r>
          </a:p>
          <a:p>
            <a:r>
              <a:rPr lang="en-US"/>
              <a:t>Chirality</a:t>
            </a: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1200">
              <a:solidFill>
                <a:srgbClr val="111827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1200">
              <a:solidFill>
                <a:srgbClr val="111827"/>
              </a:solidFill>
            </a:endParaRPr>
          </a:p>
          <a:p>
            <a:pPr marL="0" indent="0">
              <a:buNone/>
            </a:pPr>
            <a:endParaRPr lang="en-US" sz="1200">
              <a:solidFill>
                <a:srgbClr val="11182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A model of a molecule&#10;&#10;AI-generated content may be incorrect.">
            <a:extLst>
              <a:ext uri="{FF2B5EF4-FFF2-40B4-BE49-F238E27FC236}">
                <a16:creationId xmlns:a16="http://schemas.microsoft.com/office/drawing/2014/main" id="{577532B5-C9A6-0984-4579-1F4F6429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841" y="1712443"/>
            <a:ext cx="4532263" cy="3934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F044F-3B07-4473-77E1-515082504895}"/>
              </a:ext>
            </a:extLst>
          </p:cNvPr>
          <p:cNvSpPr txBox="1"/>
          <p:nvPr/>
        </p:nvSpPr>
        <p:spPr>
          <a:xfrm>
            <a:off x="8575019" y="5372300"/>
            <a:ext cx="28711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111827"/>
                </a:solidFill>
                <a:ea typeface="+mn-lt"/>
                <a:cs typeface="+mn-lt"/>
              </a:rPr>
              <a:t>Acetone: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r>
              <a:rPr lang="en-US" sz="2800">
                <a:solidFill>
                  <a:srgbClr val="111827"/>
                </a:solidFill>
                <a:ea typeface="+mn-lt"/>
                <a:cs typeface="+mn-lt"/>
              </a:rPr>
              <a:t>CC(=O)C</a:t>
            </a: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4E30-65A7-AA21-D9D2-EDF59D5E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Drug Toxicity Prediction from Molecular Descriptors</vt:lpstr>
      <vt:lpstr>Project Overview</vt:lpstr>
      <vt:lpstr>Data Source &amp; Origin</vt:lpstr>
      <vt:lpstr>Dataset Statistics</vt:lpstr>
      <vt:lpstr>Attribute Details</vt:lpstr>
      <vt:lpstr>Data Quality &amp; Class Balance</vt:lpstr>
      <vt:lpstr>Tools &amp; Methods Overview</vt:lpstr>
      <vt:lpstr>Drug-Induced Autoimmunity</vt:lpstr>
      <vt:lpstr>SMILES: Simplified Molecular Input Line Entry System</vt:lpstr>
      <vt:lpstr>MACCS Fingerprints</vt:lpstr>
      <vt:lpstr>MACCS Fingerprints</vt:lpstr>
      <vt:lpstr>Related Work – Brief Literature Review</vt:lpstr>
      <vt:lpstr>Model Training and Prediction Process - Overview</vt:lpstr>
      <vt:lpstr>Model Training and Prediction Process -Preprocessing</vt:lpstr>
      <vt:lpstr>Model Training and Prediction Process –Hyperparameter Search and Tuning</vt:lpstr>
      <vt:lpstr>Model Training and Prediction Process – Training Performance Assessment</vt:lpstr>
      <vt:lpstr>Model Training and Prediction Process – Test Performance Assessment</vt:lpstr>
      <vt:lpstr>Model Training and Prediction Process – Feature Importance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Post-Classification Analyss</vt:lpstr>
      <vt:lpstr>Predictors Scoring in Top Permutation in Training Cross-Validation (K=3)</vt:lpstr>
      <vt:lpstr>Analysis of Misclassified Records</vt:lpstr>
      <vt:lpstr>Features that consistently ranked high in Permutation Importance</vt:lpstr>
      <vt:lpstr>Features that consistently scored zero</vt:lpstr>
      <vt:lpstr>Whether removing zero-importance features changed accuracy</vt:lpstr>
      <vt:lpstr>Records that multiple models misclassified (The "Hard" Cases)</vt:lpstr>
      <vt:lpstr> Final Thoughts</vt:lpstr>
      <vt:lpstr>Future Work</vt:lpstr>
      <vt:lpstr>Appendix</vt:lpstr>
      <vt:lpstr>Appendix</vt:lpstr>
      <vt:lpstr>Appendix</vt:lpstr>
      <vt:lpstr>Appendix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Toxicity Prediction from Molecular Descriptors</dc:title>
  <dc:creator/>
  <cp:revision>51</cp:revision>
  <dcterms:created xsi:type="dcterms:W3CDTF">2025-11-24T01:10:38Z</dcterms:created>
  <dcterms:modified xsi:type="dcterms:W3CDTF">2025-12-15T02:31:12Z</dcterms:modified>
</cp:coreProperties>
</file>